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6" r:id="rId3"/>
    <p:sldId id="257" r:id="rId4"/>
    <p:sldId id="263" r:id="rId5"/>
    <p:sldId id="258" r:id="rId6"/>
    <p:sldId id="259" r:id="rId7"/>
    <p:sldId id="260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89" autoAdjust="0"/>
    <p:restoredTop sz="96663" autoAdjust="0"/>
  </p:normalViewPr>
  <p:slideViewPr>
    <p:cSldViewPr snapToGrid="0" snapToObjects="1">
      <p:cViewPr varScale="1">
        <p:scale>
          <a:sx n="77" d="100"/>
          <a:sy n="77" d="100"/>
        </p:scale>
        <p:origin x="108" y="5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3384" y="2313316"/>
            <a:ext cx="2122714" cy="2072167"/>
            <a:chOff x="2564946" y="1913606"/>
            <a:chExt cx="2122714" cy="2072167"/>
          </a:xfrm>
        </p:grpSpPr>
        <p:sp>
          <p:nvSpPr>
            <p:cNvPr id="2" name="Rounded Rectangle 1"/>
            <p:cNvSpPr/>
            <p:nvPr/>
          </p:nvSpPr>
          <p:spPr>
            <a:xfrm>
              <a:off x="2564946" y="1913606"/>
              <a:ext cx="2122714" cy="2072167"/>
            </a:xfrm>
            <a:custGeom>
              <a:avLst/>
              <a:gdLst/>
              <a:ahLst/>
              <a:cxnLst/>
              <a:rect l="0" t="0" r="0" b="0"/>
              <a:pathLst>
                <a:path w="2122714" h="2072167">
                  <a:moveTo>
                    <a:pt x="1385946" y="2072167"/>
                  </a:moveTo>
                  <a:cubicBezTo>
                    <a:pt x="1375598" y="2059059"/>
                    <a:pt x="1364498" y="2046570"/>
                    <a:pt x="1352708" y="2034780"/>
                  </a:cubicBezTo>
                  <a:lnTo>
                    <a:pt x="1052512" y="1734584"/>
                  </a:lnTo>
                  <a:lnTo>
                    <a:pt x="752315" y="2034789"/>
                  </a:lnTo>
                  <a:cubicBezTo>
                    <a:pt x="741912" y="2045190"/>
                    <a:pt x="732047" y="2056131"/>
                    <a:pt x="722764" y="2067559"/>
                  </a:cubicBezTo>
                  <a:cubicBezTo>
                    <a:pt x="495325" y="1991052"/>
                    <a:pt x="302326" y="1839597"/>
                    <a:pt x="173130" y="1642556"/>
                  </a:cubicBezTo>
                  <a:lnTo>
                    <a:pt x="354171" y="1287240"/>
                  </a:lnTo>
                  <a:lnTo>
                    <a:pt x="975" y="1107278"/>
                  </a:lnTo>
                  <a:cubicBezTo>
                    <a:pt x="327" y="1092056"/>
                    <a:pt x="0" y="1076746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lnTo>
                    <a:pt x="618653" y="466872"/>
                  </a:lnTo>
                  <a:lnTo>
                    <a:pt x="681512" y="69992"/>
                  </a:lnTo>
                  <a:cubicBezTo>
                    <a:pt x="799450" y="24775"/>
                    <a:pt x="927511" y="0"/>
                    <a:pt x="1061357" y="0"/>
                  </a:cubicBezTo>
                  <a:cubicBezTo>
                    <a:pt x="1187349" y="0"/>
                    <a:pt x="1308211" y="21953"/>
                    <a:pt x="1420334" y="62244"/>
                  </a:cubicBezTo>
                  <a:lnTo>
                    <a:pt x="1484422" y="466872"/>
                  </a:lnTo>
                  <a:lnTo>
                    <a:pt x="1893213" y="402123"/>
                  </a:lnTo>
                  <a:cubicBezTo>
                    <a:pt x="2036894" y="583189"/>
                    <a:pt x="2122714" y="812251"/>
                    <a:pt x="2122714" y="1061357"/>
                  </a:cubicBezTo>
                  <a:cubicBezTo>
                    <a:pt x="2122714" y="1079603"/>
                    <a:pt x="2122254" y="1097744"/>
                    <a:pt x="2121343" y="1115769"/>
                  </a:cubicBezTo>
                  <a:lnTo>
                    <a:pt x="1767451" y="1296085"/>
                  </a:lnTo>
                  <a:lnTo>
                    <a:pt x="1946422" y="1647341"/>
                  </a:lnTo>
                  <a:cubicBezTo>
                    <a:pt x="1814584" y="1846071"/>
                    <a:pt x="1617605" y="1997827"/>
                    <a:pt x="1385946" y="207216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564946" y="1913606"/>
              <a:ext cx="2122714" cy="2072162"/>
            </a:xfrm>
            <a:custGeom>
              <a:avLst/>
              <a:gdLst/>
              <a:ahLst/>
              <a:cxnLst/>
              <a:rect l="0" t="0" r="0" b="0"/>
              <a:pathLst>
                <a:path w="2122714" h="2072162">
                  <a:moveTo>
                    <a:pt x="722764" y="2067560"/>
                  </a:moveTo>
                  <a:cubicBezTo>
                    <a:pt x="495325" y="1991056"/>
                    <a:pt x="302326" y="1839599"/>
                    <a:pt x="173130" y="1642552"/>
                  </a:cubicBezTo>
                  <a:moveTo>
                    <a:pt x="975" y="1107282"/>
                  </a:moveTo>
                  <a:cubicBezTo>
                    <a:pt x="327" y="1092054"/>
                    <a:pt x="0" y="1076744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moveTo>
                    <a:pt x="681512" y="69992"/>
                  </a:moveTo>
                  <a:cubicBezTo>
                    <a:pt x="799450" y="24775"/>
                    <a:pt x="927510" y="0"/>
                    <a:pt x="1061357" y="0"/>
                  </a:cubicBezTo>
                  <a:cubicBezTo>
                    <a:pt x="1187349" y="0"/>
                    <a:pt x="1308215" y="21953"/>
                    <a:pt x="1420336" y="62244"/>
                  </a:cubicBezTo>
                  <a:moveTo>
                    <a:pt x="1893209" y="402123"/>
                  </a:moveTo>
                  <a:cubicBezTo>
                    <a:pt x="2036895" y="583189"/>
                    <a:pt x="2122714" y="812251"/>
                    <a:pt x="2122714" y="1061357"/>
                  </a:cubicBezTo>
                  <a:cubicBezTo>
                    <a:pt x="2122714" y="1079606"/>
                    <a:pt x="2122253" y="1097747"/>
                    <a:pt x="2121343" y="1115771"/>
                  </a:cubicBezTo>
                  <a:moveTo>
                    <a:pt x="1946425" y="1647342"/>
                  </a:moveTo>
                  <a:cubicBezTo>
                    <a:pt x="1814587" y="1846070"/>
                    <a:pt x="1617606" y="1997831"/>
                    <a:pt x="1385944" y="2072162"/>
                  </a:cubicBezTo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9010" y="1813179"/>
            <a:ext cx="917592" cy="967014"/>
            <a:chOff x="2340572" y="1413469"/>
            <a:chExt cx="917592" cy="967014"/>
          </a:xfrm>
        </p:grpSpPr>
        <p:sp>
          <p:nvSpPr>
            <p:cNvPr id="5" name="Rounded Rectangle 4"/>
            <p:cNvSpPr/>
            <p:nvPr/>
          </p:nvSpPr>
          <p:spPr>
            <a:xfrm>
              <a:off x="2340572" y="1413469"/>
              <a:ext cx="917592" cy="967014"/>
            </a:xfrm>
            <a:custGeom>
              <a:avLst/>
              <a:gdLst/>
              <a:ahLst/>
              <a:cxnLst/>
              <a:rect l="0" t="0" r="0" b="0"/>
              <a:pathLst>
                <a:path w="917592" h="967014">
                  <a:moveTo>
                    <a:pt x="900580" y="547792"/>
                  </a:moveTo>
                  <a:lnTo>
                    <a:pt x="834181" y="967014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40572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900580" y="547792"/>
                  </a:moveTo>
                  <a:lnTo>
                    <a:pt x="834181" y="967012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51481" y="3346100"/>
            <a:ext cx="1047229" cy="916213"/>
            <a:chOff x="1863043" y="2946390"/>
            <a:chExt cx="1047229" cy="916213"/>
          </a:xfrm>
        </p:grpSpPr>
        <p:sp>
          <p:nvSpPr>
            <p:cNvPr id="8" name="Rounded Rectangle 7"/>
            <p:cNvSpPr/>
            <p:nvPr/>
          </p:nvSpPr>
          <p:spPr>
            <a:xfrm>
              <a:off x="1863043" y="2946390"/>
              <a:ext cx="1047229" cy="916213"/>
            </a:xfrm>
            <a:custGeom>
              <a:avLst/>
              <a:gdLst/>
              <a:ahLst/>
              <a:cxnLst/>
              <a:rect l="0" t="0" r="0" b="0"/>
              <a:pathLst>
                <a:path w="1047229" h="916213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3"/>
                    <a:pt x="144909" y="794175"/>
                    <a:pt x="72455" y="571182"/>
                  </a:cubicBezTo>
                  <a:cubicBezTo>
                    <a:pt x="0" y="348189"/>
                    <a:pt x="122035" y="108682"/>
                    <a:pt x="345027" y="36227"/>
                  </a:cubicBezTo>
                  <a:cubicBezTo>
                    <a:pt x="456524" y="0"/>
                    <a:pt x="572149" y="12394"/>
                    <a:pt x="668957" y="61721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863043" y="2946390"/>
              <a:ext cx="1047229" cy="916210"/>
            </a:xfrm>
            <a:custGeom>
              <a:avLst/>
              <a:gdLst/>
              <a:ahLst/>
              <a:cxnLst/>
              <a:rect l="0" t="0" r="0" b="0"/>
              <a:pathLst>
                <a:path w="1047229" h="916210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0"/>
                    <a:pt x="144909" y="794175"/>
                    <a:pt x="72454" y="571182"/>
                  </a:cubicBezTo>
                  <a:cubicBezTo>
                    <a:pt x="0" y="348189"/>
                    <a:pt x="122034" y="108682"/>
                    <a:pt x="345027" y="36226"/>
                  </a:cubicBezTo>
                  <a:cubicBezTo>
                    <a:pt x="456524" y="0"/>
                    <a:pt x="572149" y="12394"/>
                    <a:pt x="668957" y="61720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72509" y="4047902"/>
            <a:ext cx="849085" cy="1024943"/>
            <a:chOff x="3184071" y="3648192"/>
            <a:chExt cx="849085" cy="1024943"/>
          </a:xfrm>
        </p:grpSpPr>
        <p:sp>
          <p:nvSpPr>
            <p:cNvPr id="11" name="Rounded Rectangle 10"/>
            <p:cNvSpPr/>
            <p:nvPr/>
          </p:nvSpPr>
          <p:spPr>
            <a:xfrm>
              <a:off x="3184071" y="3648192"/>
              <a:ext cx="849085" cy="1024943"/>
            </a:xfrm>
            <a:custGeom>
              <a:avLst/>
              <a:gdLst/>
              <a:ahLst/>
              <a:cxnLst/>
              <a:rect l="0" t="0" r="0" b="0"/>
              <a:pathLst>
                <a:path w="849085" h="1024943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43"/>
                    <a:pt x="424542" y="1024943"/>
                  </a:cubicBezTo>
                  <a:cubicBezTo>
                    <a:pt x="190074" y="1024943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184071" y="3648192"/>
              <a:ext cx="849085" cy="1024939"/>
            </a:xfrm>
            <a:custGeom>
              <a:avLst/>
              <a:gdLst/>
              <a:ahLst/>
              <a:cxnLst/>
              <a:rect l="0" t="0" r="0" b="0"/>
              <a:pathLst>
                <a:path w="849085" h="1024939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39"/>
                    <a:pt x="424542" y="1024939"/>
                  </a:cubicBezTo>
                  <a:cubicBezTo>
                    <a:pt x="190074" y="1024939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1989" y="3354946"/>
            <a:ext cx="1047232" cy="916214"/>
            <a:chOff x="4323551" y="2955236"/>
            <a:chExt cx="1047232" cy="916214"/>
          </a:xfrm>
        </p:grpSpPr>
        <p:sp>
          <p:nvSpPr>
            <p:cNvPr id="14" name="Rounded Rectangle 13"/>
            <p:cNvSpPr/>
            <p:nvPr/>
          </p:nvSpPr>
          <p:spPr>
            <a:xfrm>
              <a:off x="4323551" y="2955236"/>
              <a:ext cx="1047232" cy="916214"/>
            </a:xfrm>
            <a:custGeom>
              <a:avLst/>
              <a:gdLst/>
              <a:ahLst/>
              <a:cxnLst/>
              <a:rect l="0" t="0" r="0" b="0"/>
              <a:pathLst>
                <a:path w="1047232" h="916214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8"/>
                  </a:cubicBezTo>
                  <a:cubicBezTo>
                    <a:pt x="925193" y="108682"/>
                    <a:pt x="1047232" y="348190"/>
                    <a:pt x="974776" y="571183"/>
                  </a:cubicBezTo>
                  <a:cubicBezTo>
                    <a:pt x="902321" y="794176"/>
                    <a:pt x="662813" y="916214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3551" y="2955236"/>
              <a:ext cx="1047231" cy="916211"/>
            </a:xfrm>
            <a:custGeom>
              <a:avLst/>
              <a:gdLst/>
              <a:ahLst/>
              <a:cxnLst/>
              <a:rect l="0" t="0" r="0" b="0"/>
              <a:pathLst>
                <a:path w="1047231" h="916211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7"/>
                  </a:cubicBezTo>
                  <a:cubicBezTo>
                    <a:pt x="925195" y="108682"/>
                    <a:pt x="1047231" y="348190"/>
                    <a:pt x="974776" y="571183"/>
                  </a:cubicBezTo>
                  <a:cubicBezTo>
                    <a:pt x="902321" y="794176"/>
                    <a:pt x="662813" y="916211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5552" y="1813179"/>
            <a:ext cx="917592" cy="967014"/>
            <a:chOff x="3957114" y="1413469"/>
            <a:chExt cx="917592" cy="967014"/>
          </a:xfrm>
        </p:grpSpPr>
        <p:sp>
          <p:nvSpPr>
            <p:cNvPr id="17" name="Rounded Rectangle 16"/>
            <p:cNvSpPr/>
            <p:nvPr/>
          </p:nvSpPr>
          <p:spPr>
            <a:xfrm>
              <a:off x="3957114" y="1413469"/>
              <a:ext cx="917591" cy="967014"/>
            </a:xfrm>
            <a:custGeom>
              <a:avLst/>
              <a:gdLst/>
              <a:ahLst/>
              <a:cxnLst/>
              <a:rect l="0" t="0" r="0" b="0"/>
              <a:pathLst>
                <a:path w="917591" h="967014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1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4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957114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2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2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381354" y="2946967"/>
            <a:ext cx="855527" cy="849085"/>
          </a:xfrm>
          <a:custGeom>
            <a:avLst/>
            <a:gdLst/>
            <a:ahLst/>
            <a:cxnLst/>
            <a:rect l="0" t="0" r="0" b="0"/>
            <a:pathLst>
              <a:path w="855527" h="849085">
                <a:moveTo>
                  <a:pt x="451076" y="558273"/>
                </a:moveTo>
                <a:lnTo>
                  <a:pt x="0" y="558273"/>
                </a:lnTo>
                <a:lnTo>
                  <a:pt x="0" y="416759"/>
                </a:lnTo>
                <a:cubicBezTo>
                  <a:pt x="0" y="367912"/>
                  <a:pt x="39598" y="328313"/>
                  <a:pt x="88446" y="328313"/>
                </a:cubicBezTo>
                <a:lnTo>
                  <a:pt x="96937" y="328313"/>
                </a:lnTo>
                <a:lnTo>
                  <a:pt x="79601" y="238451"/>
                </a:lnTo>
                <a:cubicBezTo>
                  <a:pt x="51924" y="230567"/>
                  <a:pt x="34852" y="202848"/>
                  <a:pt x="40266" y="174583"/>
                </a:cubicBezTo>
                <a:cubicBezTo>
                  <a:pt x="45679" y="146318"/>
                  <a:pt x="71785" y="126870"/>
                  <a:pt x="100417" y="129770"/>
                </a:cubicBezTo>
                <a:cubicBezTo>
                  <a:pt x="129049" y="132671"/>
                  <a:pt x="150724" y="156961"/>
                  <a:pt x="150358" y="185737"/>
                </a:cubicBezTo>
                <a:cubicBezTo>
                  <a:pt x="150412" y="201856"/>
                  <a:pt x="143278" y="217159"/>
                  <a:pt x="130900" y="227484"/>
                </a:cubicBezTo>
                <a:lnTo>
                  <a:pt x="150358" y="328313"/>
                </a:lnTo>
                <a:lnTo>
                  <a:pt x="297180" y="328313"/>
                </a:lnTo>
                <a:lnTo>
                  <a:pt x="318407" y="227484"/>
                </a:lnTo>
                <a:cubicBezTo>
                  <a:pt x="305631" y="217367"/>
                  <a:pt x="298094" y="202032"/>
                  <a:pt x="297887" y="185737"/>
                </a:cubicBezTo>
                <a:cubicBezTo>
                  <a:pt x="297766" y="157261"/>
                  <a:pt x="319329" y="133367"/>
                  <a:pt x="347668" y="130577"/>
                </a:cubicBezTo>
                <a:cubicBezTo>
                  <a:pt x="376008" y="127786"/>
                  <a:pt x="401818" y="147014"/>
                  <a:pt x="407253" y="174967"/>
                </a:cubicBezTo>
                <a:cubicBezTo>
                  <a:pt x="412688" y="202920"/>
                  <a:pt x="395964" y="230419"/>
                  <a:pt x="368644" y="238451"/>
                </a:cubicBezTo>
                <a:lnTo>
                  <a:pt x="351309" y="328313"/>
                </a:lnTo>
                <a:lnTo>
                  <a:pt x="362630" y="328313"/>
                </a:lnTo>
                <a:cubicBezTo>
                  <a:pt x="411477" y="328313"/>
                  <a:pt x="451076" y="367911"/>
                  <a:pt x="451076" y="416759"/>
                </a:cubicBezTo>
                <a:close/>
                <a:moveTo>
                  <a:pt x="176892" y="459921"/>
                </a:moveTo>
                <a:cubicBezTo>
                  <a:pt x="176892" y="440382"/>
                  <a:pt x="161053" y="424542"/>
                  <a:pt x="141514" y="424542"/>
                </a:cubicBezTo>
                <a:cubicBezTo>
                  <a:pt x="121975" y="424542"/>
                  <a:pt x="106135" y="440382"/>
                  <a:pt x="106135" y="459921"/>
                </a:cubicBezTo>
                <a:cubicBezTo>
                  <a:pt x="106135" y="479460"/>
                  <a:pt x="121975" y="495300"/>
                  <a:pt x="141514" y="495300"/>
                </a:cubicBezTo>
                <a:cubicBezTo>
                  <a:pt x="161053" y="495300"/>
                  <a:pt x="176892" y="479460"/>
                  <a:pt x="176892" y="459921"/>
                </a:cubicBezTo>
                <a:close/>
                <a:moveTo>
                  <a:pt x="336096" y="459921"/>
                </a:moveTo>
                <a:cubicBezTo>
                  <a:pt x="336096" y="440382"/>
                  <a:pt x="320256" y="424542"/>
                  <a:pt x="300717" y="424542"/>
                </a:cubicBezTo>
                <a:cubicBezTo>
                  <a:pt x="281178" y="424542"/>
                  <a:pt x="265339" y="440382"/>
                  <a:pt x="265339" y="459921"/>
                </a:cubicBezTo>
                <a:cubicBezTo>
                  <a:pt x="265339" y="479460"/>
                  <a:pt x="281178" y="495300"/>
                  <a:pt x="300717" y="495300"/>
                </a:cubicBezTo>
                <a:cubicBezTo>
                  <a:pt x="320256" y="495300"/>
                  <a:pt x="336096" y="479460"/>
                  <a:pt x="336096" y="459921"/>
                </a:cubicBezTo>
                <a:close/>
                <a:moveTo>
                  <a:pt x="757809" y="330789"/>
                </a:moveTo>
                <a:cubicBezTo>
                  <a:pt x="743593" y="338104"/>
                  <a:pt x="728653" y="343914"/>
                  <a:pt x="713232" y="348125"/>
                </a:cubicBezTo>
                <a:lnTo>
                  <a:pt x="710755" y="592237"/>
                </a:lnTo>
                <a:cubicBezTo>
                  <a:pt x="757288" y="612174"/>
                  <a:pt x="784695" y="660815"/>
                  <a:pt x="777643" y="710945"/>
                </a:cubicBezTo>
                <a:cubicBezTo>
                  <a:pt x="770592" y="761076"/>
                  <a:pt x="730829" y="800268"/>
                  <a:pt x="680602" y="806594"/>
                </a:cubicBezTo>
                <a:cubicBezTo>
                  <a:pt x="630374" y="812921"/>
                  <a:pt x="582135" y="784813"/>
                  <a:pt x="562873" y="737997"/>
                </a:cubicBezTo>
                <a:lnTo>
                  <a:pt x="452491" y="709340"/>
                </a:lnTo>
                <a:lnTo>
                  <a:pt x="452491" y="831396"/>
                </a:lnTo>
                <a:cubicBezTo>
                  <a:pt x="452491" y="841165"/>
                  <a:pt x="444572" y="849085"/>
                  <a:pt x="434802" y="849085"/>
                </a:cubicBezTo>
                <a:lnTo>
                  <a:pt x="328666" y="849085"/>
                </a:lnTo>
                <a:lnTo>
                  <a:pt x="328666" y="787173"/>
                </a:lnTo>
                <a:lnTo>
                  <a:pt x="123825" y="787173"/>
                </a:lnTo>
                <a:lnTo>
                  <a:pt x="123825" y="849085"/>
                </a:lnTo>
                <a:lnTo>
                  <a:pt x="17689" y="849085"/>
                </a:lnTo>
                <a:cubicBezTo>
                  <a:pt x="7919" y="849085"/>
                  <a:pt x="0" y="841165"/>
                  <a:pt x="0" y="831396"/>
                </a:cubicBezTo>
                <a:lnTo>
                  <a:pt x="0" y="593652"/>
                </a:lnTo>
                <a:lnTo>
                  <a:pt x="448600" y="593652"/>
                </a:lnTo>
                <a:lnTo>
                  <a:pt x="448600" y="614525"/>
                </a:lnTo>
                <a:lnTo>
                  <a:pt x="561457" y="646366"/>
                </a:lnTo>
                <a:cubicBezTo>
                  <a:pt x="573146" y="621853"/>
                  <a:pt x="593409" y="602471"/>
                  <a:pt x="618417" y="591883"/>
                </a:cubicBezTo>
                <a:lnTo>
                  <a:pt x="620893" y="348478"/>
                </a:lnTo>
                <a:cubicBezTo>
                  <a:pt x="604157" y="344691"/>
                  <a:pt x="587983" y="338744"/>
                  <a:pt x="572779" y="330789"/>
                </a:cubicBezTo>
                <a:cubicBezTo>
                  <a:pt x="510663" y="294653"/>
                  <a:pt x="475590" y="225380"/>
                  <a:pt x="483233" y="153925"/>
                </a:cubicBezTo>
                <a:cubicBezTo>
                  <a:pt x="490875" y="82470"/>
                  <a:pt x="539804" y="22182"/>
                  <a:pt x="608157" y="0"/>
                </a:cubicBezTo>
                <a:lnTo>
                  <a:pt x="608157" y="150712"/>
                </a:lnTo>
                <a:cubicBezTo>
                  <a:pt x="610505" y="180528"/>
                  <a:pt x="635385" y="203526"/>
                  <a:pt x="665294" y="203526"/>
                </a:cubicBezTo>
                <a:cubicBezTo>
                  <a:pt x="695202" y="203526"/>
                  <a:pt x="720082" y="180528"/>
                  <a:pt x="722430" y="150712"/>
                </a:cubicBezTo>
                <a:lnTo>
                  <a:pt x="722430" y="0"/>
                </a:lnTo>
                <a:cubicBezTo>
                  <a:pt x="791021" y="21928"/>
                  <a:pt x="840211" y="82267"/>
                  <a:pt x="847869" y="153870"/>
                </a:cubicBezTo>
                <a:cubicBezTo>
                  <a:pt x="855527" y="225473"/>
                  <a:pt x="820211" y="294850"/>
                  <a:pt x="757809" y="330789"/>
                </a:cubicBezTo>
                <a:close/>
                <a:moveTo>
                  <a:pt x="328666" y="672192"/>
                </a:moveTo>
                <a:lnTo>
                  <a:pt x="122409" y="672192"/>
                </a:lnTo>
                <a:lnTo>
                  <a:pt x="122409" y="734105"/>
                </a:lnTo>
                <a:lnTo>
                  <a:pt x="328666" y="734105"/>
                </a:lnTo>
                <a:close/>
                <a:moveTo>
                  <a:pt x="664763" y="736228"/>
                </a:moveTo>
                <a:cubicBezTo>
                  <a:pt x="676012" y="736713"/>
                  <a:pt x="686967" y="732556"/>
                  <a:pt x="695061" y="724729"/>
                </a:cubicBezTo>
                <a:cubicBezTo>
                  <a:pt x="703155" y="716903"/>
                  <a:pt x="707678" y="706094"/>
                  <a:pt x="707571" y="694835"/>
                </a:cubicBezTo>
                <a:cubicBezTo>
                  <a:pt x="707558" y="672161"/>
                  <a:pt x="689306" y="653718"/>
                  <a:pt x="666634" y="653469"/>
                </a:cubicBezTo>
                <a:cubicBezTo>
                  <a:pt x="643961" y="653219"/>
                  <a:pt x="625308" y="671256"/>
                  <a:pt x="624796" y="693923"/>
                </a:cubicBezTo>
                <a:cubicBezTo>
                  <a:pt x="624283" y="716591"/>
                  <a:pt x="642103" y="735453"/>
                  <a:pt x="664763" y="736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Rounded Rectangle 20"/>
          <p:cNvSpPr/>
          <p:nvPr/>
        </p:nvSpPr>
        <p:spPr>
          <a:xfrm>
            <a:off x="3795484" y="2114744"/>
            <a:ext cx="411276" cy="389990"/>
          </a:xfrm>
          <a:custGeom>
            <a:avLst/>
            <a:gdLst/>
            <a:ahLst/>
            <a:cxnLst/>
            <a:rect l="0" t="0" r="0" b="0"/>
            <a:pathLst>
              <a:path w="411276" h="389990">
                <a:moveTo>
                  <a:pt x="194582" y="98117"/>
                </a:moveTo>
                <a:lnTo>
                  <a:pt x="194582" y="336922"/>
                </a:lnTo>
                <a:cubicBezTo>
                  <a:pt x="194485" y="344278"/>
                  <a:pt x="188494" y="350190"/>
                  <a:pt x="181138" y="350189"/>
                </a:cubicBezTo>
                <a:lnTo>
                  <a:pt x="158142" y="350189"/>
                </a:lnTo>
                <a:cubicBezTo>
                  <a:pt x="155892" y="350205"/>
                  <a:pt x="153989" y="348530"/>
                  <a:pt x="153719" y="346297"/>
                </a:cubicBezTo>
                <a:cubicBezTo>
                  <a:pt x="148876" y="321354"/>
                  <a:pt x="127033" y="303344"/>
                  <a:pt x="101624" y="303344"/>
                </a:cubicBezTo>
                <a:cubicBezTo>
                  <a:pt x="76216" y="303344"/>
                  <a:pt x="54372" y="321355"/>
                  <a:pt x="49529" y="346297"/>
                </a:cubicBezTo>
                <a:cubicBezTo>
                  <a:pt x="49260" y="348530"/>
                  <a:pt x="47356" y="350205"/>
                  <a:pt x="45107" y="350189"/>
                </a:cubicBezTo>
                <a:lnTo>
                  <a:pt x="37147" y="350189"/>
                </a:lnTo>
                <a:cubicBezTo>
                  <a:pt x="16631" y="350189"/>
                  <a:pt x="0" y="333557"/>
                  <a:pt x="0" y="313041"/>
                </a:cubicBezTo>
                <a:lnTo>
                  <a:pt x="0" y="193639"/>
                </a:lnTo>
                <a:cubicBezTo>
                  <a:pt x="194" y="133499"/>
                  <a:pt x="49002" y="84849"/>
                  <a:pt x="109142" y="84850"/>
                </a:cubicBezTo>
                <a:lnTo>
                  <a:pt x="181138" y="84850"/>
                </a:lnTo>
                <a:cubicBezTo>
                  <a:pt x="188494" y="84849"/>
                  <a:pt x="194485" y="90761"/>
                  <a:pt x="194582" y="98117"/>
                </a:cubicBezTo>
                <a:close/>
                <a:moveTo>
                  <a:pt x="168048" y="115806"/>
                </a:moveTo>
                <a:cubicBezTo>
                  <a:pt x="167953" y="113335"/>
                  <a:pt x="165921" y="111382"/>
                  <a:pt x="163448" y="111384"/>
                </a:cubicBezTo>
                <a:lnTo>
                  <a:pt x="109142" y="111384"/>
                </a:lnTo>
                <a:cubicBezTo>
                  <a:pt x="63616" y="111286"/>
                  <a:pt x="26631" y="148113"/>
                  <a:pt x="26533" y="193639"/>
                </a:cubicBezTo>
                <a:cubicBezTo>
                  <a:pt x="26533" y="193639"/>
                  <a:pt x="27241" y="204252"/>
                  <a:pt x="34140" y="204252"/>
                </a:cubicBezTo>
                <a:lnTo>
                  <a:pt x="163449" y="204252"/>
                </a:lnTo>
                <a:cubicBezTo>
                  <a:pt x="165921" y="204254"/>
                  <a:pt x="167953" y="202301"/>
                  <a:pt x="168048" y="199830"/>
                </a:cubicBezTo>
                <a:close/>
                <a:moveTo>
                  <a:pt x="287450" y="354611"/>
                </a:moveTo>
                <a:cubicBezTo>
                  <a:pt x="287450" y="335072"/>
                  <a:pt x="303290" y="319233"/>
                  <a:pt x="322829" y="319233"/>
                </a:cubicBezTo>
                <a:cubicBezTo>
                  <a:pt x="342368" y="319233"/>
                  <a:pt x="358208" y="335072"/>
                  <a:pt x="358208" y="354611"/>
                </a:cubicBezTo>
                <a:cubicBezTo>
                  <a:pt x="358208" y="374150"/>
                  <a:pt x="342368" y="389990"/>
                  <a:pt x="322829" y="389990"/>
                </a:cubicBezTo>
                <a:cubicBezTo>
                  <a:pt x="303290" y="389990"/>
                  <a:pt x="287450" y="374150"/>
                  <a:pt x="287450" y="354611"/>
                </a:cubicBezTo>
                <a:moveTo>
                  <a:pt x="66334" y="354611"/>
                </a:moveTo>
                <a:cubicBezTo>
                  <a:pt x="66334" y="335072"/>
                  <a:pt x="82174" y="319233"/>
                  <a:pt x="101713" y="319233"/>
                </a:cubicBezTo>
                <a:cubicBezTo>
                  <a:pt x="121252" y="319233"/>
                  <a:pt x="137091" y="335072"/>
                  <a:pt x="137091" y="354611"/>
                </a:cubicBezTo>
                <a:cubicBezTo>
                  <a:pt x="137091" y="374150"/>
                  <a:pt x="121252" y="389990"/>
                  <a:pt x="101713" y="389990"/>
                </a:cubicBezTo>
                <a:cubicBezTo>
                  <a:pt x="82174" y="389990"/>
                  <a:pt x="66334" y="374150"/>
                  <a:pt x="66334" y="354611"/>
                </a:cubicBezTo>
                <a:moveTo>
                  <a:pt x="69253" y="61023"/>
                </a:moveTo>
                <a:cubicBezTo>
                  <a:pt x="68426" y="59955"/>
                  <a:pt x="68133" y="58566"/>
                  <a:pt x="68457" y="57254"/>
                </a:cubicBezTo>
                <a:cubicBezTo>
                  <a:pt x="73066" y="42364"/>
                  <a:pt x="84603" y="30629"/>
                  <a:pt x="99413" y="25767"/>
                </a:cubicBezTo>
                <a:lnTo>
                  <a:pt x="166456" y="1887"/>
                </a:lnTo>
                <a:cubicBezTo>
                  <a:pt x="171854" y="0"/>
                  <a:pt x="177833" y="839"/>
                  <a:pt x="182503" y="4140"/>
                </a:cubicBezTo>
                <a:cubicBezTo>
                  <a:pt x="187173" y="7440"/>
                  <a:pt x="189960" y="12796"/>
                  <a:pt x="189982" y="18515"/>
                </a:cubicBezTo>
                <a:lnTo>
                  <a:pt x="189982" y="58316"/>
                </a:lnTo>
                <a:cubicBezTo>
                  <a:pt x="189984" y="60691"/>
                  <a:pt x="188110" y="62643"/>
                  <a:pt x="185737" y="62738"/>
                </a:cubicBezTo>
                <a:lnTo>
                  <a:pt x="72702" y="62738"/>
                </a:lnTo>
                <a:cubicBezTo>
                  <a:pt x="71351" y="62723"/>
                  <a:pt x="70081" y="62092"/>
                  <a:pt x="69253" y="61023"/>
                </a:cubicBezTo>
                <a:close/>
                <a:moveTo>
                  <a:pt x="408623" y="12197"/>
                </a:moveTo>
                <a:cubicBezTo>
                  <a:pt x="410320" y="13861"/>
                  <a:pt x="411276" y="16138"/>
                  <a:pt x="411275" y="18515"/>
                </a:cubicBezTo>
                <a:lnTo>
                  <a:pt x="411275" y="345767"/>
                </a:lnTo>
                <a:cubicBezTo>
                  <a:pt x="411275" y="350651"/>
                  <a:pt x="407316" y="354611"/>
                  <a:pt x="402431" y="354611"/>
                </a:cubicBezTo>
                <a:lnTo>
                  <a:pt x="380142" y="354611"/>
                </a:lnTo>
                <a:cubicBezTo>
                  <a:pt x="377865" y="354613"/>
                  <a:pt x="375992" y="352818"/>
                  <a:pt x="375897" y="350543"/>
                </a:cubicBezTo>
                <a:cubicBezTo>
                  <a:pt x="375897" y="321234"/>
                  <a:pt x="352138" y="297475"/>
                  <a:pt x="322829" y="297475"/>
                </a:cubicBezTo>
                <a:cubicBezTo>
                  <a:pt x="293520" y="297475"/>
                  <a:pt x="269761" y="321234"/>
                  <a:pt x="269761" y="350543"/>
                </a:cubicBezTo>
                <a:cubicBezTo>
                  <a:pt x="269666" y="352818"/>
                  <a:pt x="267793" y="354613"/>
                  <a:pt x="265516" y="354611"/>
                </a:cubicBezTo>
                <a:lnTo>
                  <a:pt x="243050" y="354611"/>
                </a:lnTo>
                <a:cubicBezTo>
                  <a:pt x="238166" y="354611"/>
                  <a:pt x="234206" y="350651"/>
                  <a:pt x="234206" y="345767"/>
                </a:cubicBezTo>
                <a:lnTo>
                  <a:pt x="234206" y="36204"/>
                </a:lnTo>
                <a:cubicBezTo>
                  <a:pt x="234206" y="21550"/>
                  <a:pt x="246085" y="9670"/>
                  <a:pt x="260740" y="9670"/>
                </a:cubicBezTo>
                <a:lnTo>
                  <a:pt x="402254" y="9670"/>
                </a:lnTo>
                <a:cubicBezTo>
                  <a:pt x="404630" y="9623"/>
                  <a:pt x="406926" y="10533"/>
                  <a:pt x="408623" y="12197"/>
                </a:cubicBezTo>
                <a:close/>
                <a:moveTo>
                  <a:pt x="309562" y="80427"/>
                </a:moveTo>
                <a:cubicBezTo>
                  <a:pt x="309465" y="73072"/>
                  <a:pt x="303474" y="67160"/>
                  <a:pt x="296118" y="67160"/>
                </a:cubicBezTo>
                <a:cubicBezTo>
                  <a:pt x="288860" y="67257"/>
                  <a:pt x="283027" y="73169"/>
                  <a:pt x="283028" y="80427"/>
                </a:cubicBezTo>
                <a:lnTo>
                  <a:pt x="283028" y="230786"/>
                </a:lnTo>
                <a:cubicBezTo>
                  <a:pt x="283027" y="238045"/>
                  <a:pt x="288860" y="243956"/>
                  <a:pt x="296118" y="244053"/>
                </a:cubicBezTo>
                <a:cubicBezTo>
                  <a:pt x="303474" y="244054"/>
                  <a:pt x="309465" y="238142"/>
                  <a:pt x="309562" y="230786"/>
                </a:cubicBezTo>
                <a:close/>
                <a:moveTo>
                  <a:pt x="380319" y="80427"/>
                </a:moveTo>
                <a:cubicBezTo>
                  <a:pt x="380222" y="73072"/>
                  <a:pt x="374232" y="67160"/>
                  <a:pt x="366875" y="67160"/>
                </a:cubicBezTo>
                <a:cubicBezTo>
                  <a:pt x="359617" y="67257"/>
                  <a:pt x="353785" y="73169"/>
                  <a:pt x="353785" y="80427"/>
                </a:cubicBezTo>
                <a:lnTo>
                  <a:pt x="353785" y="230786"/>
                </a:lnTo>
                <a:cubicBezTo>
                  <a:pt x="353785" y="238045"/>
                  <a:pt x="359617" y="243956"/>
                  <a:pt x="366875" y="244053"/>
                </a:cubicBezTo>
                <a:cubicBezTo>
                  <a:pt x="374232" y="244054"/>
                  <a:pt x="380222" y="238142"/>
                  <a:pt x="380319" y="230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Rounded Rectangle 21"/>
          <p:cNvSpPr/>
          <p:nvPr/>
        </p:nvSpPr>
        <p:spPr>
          <a:xfrm>
            <a:off x="5392296" y="2097838"/>
            <a:ext cx="419251" cy="424585"/>
          </a:xfrm>
          <a:custGeom>
            <a:avLst/>
            <a:gdLst/>
            <a:ahLst/>
            <a:cxnLst/>
            <a:rect l="0" t="0" r="0" b="0"/>
            <a:pathLst>
              <a:path w="419251" h="424585">
                <a:moveTo>
                  <a:pt x="419251" y="288112"/>
                </a:moveTo>
                <a:cubicBezTo>
                  <a:pt x="419251" y="292872"/>
                  <a:pt x="417332" y="297432"/>
                  <a:pt x="413929" y="300760"/>
                </a:cubicBezTo>
                <a:lnTo>
                  <a:pt x="377666" y="337377"/>
                </a:lnTo>
                <a:lnTo>
                  <a:pt x="377666" y="415740"/>
                </a:lnTo>
                <a:cubicBezTo>
                  <a:pt x="377666" y="420625"/>
                  <a:pt x="373706" y="424585"/>
                  <a:pt x="368821" y="424585"/>
                </a:cubicBezTo>
                <a:lnTo>
                  <a:pt x="255256" y="424585"/>
                </a:lnTo>
                <a:cubicBezTo>
                  <a:pt x="250371" y="424585"/>
                  <a:pt x="246411" y="420625"/>
                  <a:pt x="246411" y="415740"/>
                </a:cubicBezTo>
                <a:lnTo>
                  <a:pt x="246411" y="337554"/>
                </a:lnTo>
                <a:lnTo>
                  <a:pt x="209618" y="300760"/>
                </a:lnTo>
                <a:cubicBezTo>
                  <a:pt x="206167" y="297480"/>
                  <a:pt x="204184" y="292947"/>
                  <a:pt x="204118" y="288187"/>
                </a:cubicBezTo>
                <a:cubicBezTo>
                  <a:pt x="204051" y="283426"/>
                  <a:pt x="205906" y="278840"/>
                  <a:pt x="209264" y="275464"/>
                </a:cubicBezTo>
                <a:cubicBezTo>
                  <a:pt x="216163" y="268606"/>
                  <a:pt x="227306" y="268606"/>
                  <a:pt x="234206" y="275464"/>
                </a:cubicBezTo>
                <a:lnTo>
                  <a:pt x="270999" y="312258"/>
                </a:lnTo>
                <a:lnTo>
                  <a:pt x="352193" y="312258"/>
                </a:lnTo>
                <a:lnTo>
                  <a:pt x="388987" y="275464"/>
                </a:lnTo>
                <a:cubicBezTo>
                  <a:pt x="395886" y="268606"/>
                  <a:pt x="407029" y="268606"/>
                  <a:pt x="413929" y="275464"/>
                </a:cubicBezTo>
                <a:cubicBezTo>
                  <a:pt x="417332" y="278792"/>
                  <a:pt x="419251" y="283352"/>
                  <a:pt x="419251" y="288112"/>
                </a:cubicBezTo>
                <a:close/>
                <a:moveTo>
                  <a:pt x="294526" y="207184"/>
                </a:moveTo>
                <a:lnTo>
                  <a:pt x="328666" y="207184"/>
                </a:lnTo>
                <a:cubicBezTo>
                  <a:pt x="328666" y="207184"/>
                  <a:pt x="346356" y="207184"/>
                  <a:pt x="346356" y="224873"/>
                </a:cubicBezTo>
                <a:lnTo>
                  <a:pt x="346356" y="259013"/>
                </a:lnTo>
                <a:cubicBezTo>
                  <a:pt x="346356" y="259013"/>
                  <a:pt x="346356" y="276702"/>
                  <a:pt x="328666" y="276702"/>
                </a:cubicBezTo>
                <a:lnTo>
                  <a:pt x="294526" y="276702"/>
                </a:lnTo>
                <a:cubicBezTo>
                  <a:pt x="294526" y="276702"/>
                  <a:pt x="276837" y="276702"/>
                  <a:pt x="276837" y="259013"/>
                </a:cubicBezTo>
                <a:lnTo>
                  <a:pt x="276837" y="224873"/>
                </a:lnTo>
                <a:cubicBezTo>
                  <a:pt x="276837" y="224873"/>
                  <a:pt x="276837" y="207184"/>
                  <a:pt x="294526" y="207184"/>
                </a:cubicBezTo>
                <a:moveTo>
                  <a:pt x="193874" y="424585"/>
                </a:moveTo>
                <a:lnTo>
                  <a:pt x="13266" y="424585"/>
                </a:lnTo>
                <a:cubicBezTo>
                  <a:pt x="5939" y="424585"/>
                  <a:pt x="0" y="418645"/>
                  <a:pt x="0" y="411318"/>
                </a:cubicBezTo>
                <a:cubicBezTo>
                  <a:pt x="0" y="403991"/>
                  <a:pt x="5939" y="398051"/>
                  <a:pt x="13266" y="398051"/>
                </a:cubicBezTo>
                <a:lnTo>
                  <a:pt x="35555" y="398051"/>
                </a:lnTo>
                <a:lnTo>
                  <a:pt x="68103" y="334016"/>
                </a:lnTo>
                <a:lnTo>
                  <a:pt x="68103" y="94857"/>
                </a:lnTo>
                <a:cubicBezTo>
                  <a:pt x="48945" y="74440"/>
                  <a:pt x="49971" y="42357"/>
                  <a:pt x="70393" y="23204"/>
                </a:cubicBezTo>
                <a:cubicBezTo>
                  <a:pt x="90815" y="4052"/>
                  <a:pt x="122898" y="5087"/>
                  <a:pt x="142044" y="25515"/>
                </a:cubicBezTo>
                <a:lnTo>
                  <a:pt x="248534" y="25515"/>
                </a:lnTo>
                <a:cubicBezTo>
                  <a:pt x="247471" y="32372"/>
                  <a:pt x="247471" y="39353"/>
                  <a:pt x="248534" y="46211"/>
                </a:cubicBezTo>
                <a:lnTo>
                  <a:pt x="252072" y="69738"/>
                </a:lnTo>
                <a:cubicBezTo>
                  <a:pt x="252634" y="73543"/>
                  <a:pt x="251539" y="77407"/>
                  <a:pt x="249065" y="80351"/>
                </a:cubicBezTo>
                <a:cubicBezTo>
                  <a:pt x="246590" y="83255"/>
                  <a:pt x="242973" y="84934"/>
                  <a:pt x="239159" y="84951"/>
                </a:cubicBezTo>
                <a:lnTo>
                  <a:pt x="146644" y="84951"/>
                </a:lnTo>
                <a:cubicBezTo>
                  <a:pt x="144462" y="88557"/>
                  <a:pt x="141848" y="91883"/>
                  <a:pt x="138860" y="94857"/>
                </a:cubicBezTo>
                <a:lnTo>
                  <a:pt x="138860" y="334900"/>
                </a:lnTo>
                <a:lnTo>
                  <a:pt x="171939" y="398051"/>
                </a:lnTo>
                <a:lnTo>
                  <a:pt x="193874" y="398051"/>
                </a:lnTo>
                <a:cubicBezTo>
                  <a:pt x="201201" y="398051"/>
                  <a:pt x="207141" y="403991"/>
                  <a:pt x="207141" y="411318"/>
                </a:cubicBezTo>
                <a:cubicBezTo>
                  <a:pt x="207141" y="418645"/>
                  <a:pt x="201201" y="424585"/>
                  <a:pt x="193874" y="424585"/>
                </a:cubicBezTo>
                <a:close/>
                <a:moveTo>
                  <a:pt x="125770" y="58770"/>
                </a:moveTo>
                <a:cubicBezTo>
                  <a:pt x="125868" y="46559"/>
                  <a:pt x="116047" y="36581"/>
                  <a:pt x="103836" y="36483"/>
                </a:cubicBezTo>
                <a:cubicBezTo>
                  <a:pt x="91625" y="36386"/>
                  <a:pt x="81646" y="46206"/>
                  <a:pt x="81549" y="58417"/>
                </a:cubicBezTo>
                <a:cubicBezTo>
                  <a:pt x="81451" y="70628"/>
                  <a:pt x="91270" y="80607"/>
                  <a:pt x="103482" y="80705"/>
                </a:cubicBezTo>
                <a:cubicBezTo>
                  <a:pt x="115694" y="80803"/>
                  <a:pt x="125673" y="70982"/>
                  <a:pt x="125770" y="58770"/>
                </a:cubicBezTo>
                <a:close/>
                <a:moveTo>
                  <a:pt x="387749" y="203823"/>
                </a:moveTo>
                <a:cubicBezTo>
                  <a:pt x="385925" y="204006"/>
                  <a:pt x="384088" y="204006"/>
                  <a:pt x="382265" y="203823"/>
                </a:cubicBezTo>
                <a:cubicBezTo>
                  <a:pt x="376558" y="202403"/>
                  <a:pt x="371651" y="198769"/>
                  <a:pt x="368631" y="193723"/>
                </a:cubicBezTo>
                <a:cubicBezTo>
                  <a:pt x="365610" y="188677"/>
                  <a:pt x="364724" y="182636"/>
                  <a:pt x="366168" y="176935"/>
                </a:cubicBezTo>
                <a:cubicBezTo>
                  <a:pt x="384918" y="102286"/>
                  <a:pt x="238097" y="101755"/>
                  <a:pt x="257025" y="176935"/>
                </a:cubicBezTo>
                <a:cubicBezTo>
                  <a:pt x="259027" y="182922"/>
                  <a:pt x="258374" y="189480"/>
                  <a:pt x="255231" y="194955"/>
                </a:cubicBezTo>
                <a:cubicBezTo>
                  <a:pt x="252088" y="200431"/>
                  <a:pt x="246754" y="204301"/>
                  <a:pt x="240574" y="205591"/>
                </a:cubicBezTo>
                <a:cubicBezTo>
                  <a:pt x="238809" y="205764"/>
                  <a:pt x="237032" y="205764"/>
                  <a:pt x="235267" y="205591"/>
                </a:cubicBezTo>
                <a:cubicBezTo>
                  <a:pt x="224839" y="205419"/>
                  <a:pt x="215902" y="198093"/>
                  <a:pt x="213686" y="187902"/>
                </a:cubicBezTo>
                <a:cubicBezTo>
                  <a:pt x="203820" y="146854"/>
                  <a:pt x="224340" y="104556"/>
                  <a:pt x="262685" y="86896"/>
                </a:cubicBezTo>
                <a:lnTo>
                  <a:pt x="280375" y="78936"/>
                </a:lnTo>
                <a:lnTo>
                  <a:pt x="274891" y="42319"/>
                </a:lnTo>
                <a:cubicBezTo>
                  <a:pt x="273324" y="31679"/>
                  <a:pt x="276491" y="20885"/>
                  <a:pt x="283559" y="12778"/>
                </a:cubicBezTo>
                <a:cubicBezTo>
                  <a:pt x="290614" y="4661"/>
                  <a:pt x="300841" y="0"/>
                  <a:pt x="311596" y="0"/>
                </a:cubicBezTo>
                <a:cubicBezTo>
                  <a:pt x="322351" y="0"/>
                  <a:pt x="332579" y="4661"/>
                  <a:pt x="339634" y="12778"/>
                </a:cubicBezTo>
                <a:cubicBezTo>
                  <a:pt x="346702" y="20885"/>
                  <a:pt x="349869" y="31679"/>
                  <a:pt x="348302" y="42319"/>
                </a:cubicBezTo>
                <a:lnTo>
                  <a:pt x="342464" y="78936"/>
                </a:lnTo>
                <a:lnTo>
                  <a:pt x="360153" y="86896"/>
                </a:lnTo>
                <a:cubicBezTo>
                  <a:pt x="398499" y="104556"/>
                  <a:pt x="419019" y="146854"/>
                  <a:pt x="409153" y="187902"/>
                </a:cubicBezTo>
                <a:cubicBezTo>
                  <a:pt x="406383" y="197400"/>
                  <a:pt x="397641" y="203902"/>
                  <a:pt x="387749" y="203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Rounded Rectangle 22"/>
          <p:cNvSpPr/>
          <p:nvPr/>
        </p:nvSpPr>
        <p:spPr>
          <a:xfrm>
            <a:off x="3311152" y="3583874"/>
            <a:ext cx="424542" cy="425138"/>
          </a:xfrm>
          <a:custGeom>
            <a:avLst/>
            <a:gdLst/>
            <a:ahLst/>
            <a:cxnLst/>
            <a:rect l="0" t="0" r="0" b="0"/>
            <a:pathLst>
              <a:path w="424542" h="425138">
                <a:moveTo>
                  <a:pt x="424542" y="291780"/>
                </a:moveTo>
                <a:cubicBezTo>
                  <a:pt x="424542" y="301549"/>
                  <a:pt x="416623" y="309469"/>
                  <a:pt x="406853" y="309469"/>
                </a:cubicBezTo>
                <a:cubicBezTo>
                  <a:pt x="401968" y="309469"/>
                  <a:pt x="398008" y="313429"/>
                  <a:pt x="398008" y="318314"/>
                </a:cubicBezTo>
                <a:lnTo>
                  <a:pt x="398008" y="415605"/>
                </a:lnTo>
                <a:cubicBezTo>
                  <a:pt x="397987" y="419349"/>
                  <a:pt x="395609" y="422675"/>
                  <a:pt x="392073" y="423906"/>
                </a:cubicBezTo>
                <a:cubicBezTo>
                  <a:pt x="388537" y="425138"/>
                  <a:pt x="384608" y="424009"/>
                  <a:pt x="382265" y="421089"/>
                </a:cubicBezTo>
                <a:lnTo>
                  <a:pt x="350778" y="381818"/>
                </a:lnTo>
                <a:cubicBezTo>
                  <a:pt x="347044" y="377076"/>
                  <a:pt x="344990" y="371227"/>
                  <a:pt x="344941" y="365190"/>
                </a:cubicBezTo>
                <a:lnTo>
                  <a:pt x="344941" y="318314"/>
                </a:lnTo>
                <a:cubicBezTo>
                  <a:pt x="344941" y="313429"/>
                  <a:pt x="340981" y="309469"/>
                  <a:pt x="336096" y="309469"/>
                </a:cubicBezTo>
                <a:lnTo>
                  <a:pt x="300717" y="309469"/>
                </a:lnTo>
                <a:cubicBezTo>
                  <a:pt x="295833" y="309469"/>
                  <a:pt x="291873" y="313429"/>
                  <a:pt x="291873" y="318314"/>
                </a:cubicBezTo>
                <a:lnTo>
                  <a:pt x="291873" y="415605"/>
                </a:lnTo>
                <a:cubicBezTo>
                  <a:pt x="291851" y="419349"/>
                  <a:pt x="289474" y="422675"/>
                  <a:pt x="285938" y="423906"/>
                </a:cubicBezTo>
                <a:cubicBezTo>
                  <a:pt x="282401" y="425138"/>
                  <a:pt x="278472" y="424009"/>
                  <a:pt x="276129" y="421088"/>
                </a:cubicBezTo>
                <a:lnTo>
                  <a:pt x="244642" y="381818"/>
                </a:lnTo>
                <a:cubicBezTo>
                  <a:pt x="240908" y="377075"/>
                  <a:pt x="238855" y="371227"/>
                  <a:pt x="238805" y="365190"/>
                </a:cubicBezTo>
                <a:lnTo>
                  <a:pt x="238805" y="318314"/>
                </a:lnTo>
                <a:cubicBezTo>
                  <a:pt x="238805" y="313429"/>
                  <a:pt x="234845" y="309469"/>
                  <a:pt x="229960" y="309469"/>
                </a:cubicBezTo>
                <a:lnTo>
                  <a:pt x="194582" y="309469"/>
                </a:lnTo>
                <a:cubicBezTo>
                  <a:pt x="189697" y="309469"/>
                  <a:pt x="185737" y="313429"/>
                  <a:pt x="185737" y="318314"/>
                </a:cubicBezTo>
                <a:lnTo>
                  <a:pt x="185737" y="415605"/>
                </a:lnTo>
                <a:cubicBezTo>
                  <a:pt x="185715" y="419349"/>
                  <a:pt x="183338" y="422675"/>
                  <a:pt x="179802" y="423906"/>
                </a:cubicBezTo>
                <a:cubicBezTo>
                  <a:pt x="176266" y="425138"/>
                  <a:pt x="172337" y="424009"/>
                  <a:pt x="169994" y="421088"/>
                </a:cubicBezTo>
                <a:lnTo>
                  <a:pt x="138507" y="381818"/>
                </a:lnTo>
                <a:cubicBezTo>
                  <a:pt x="134772" y="377075"/>
                  <a:pt x="132719" y="371226"/>
                  <a:pt x="132669" y="365190"/>
                </a:cubicBezTo>
                <a:lnTo>
                  <a:pt x="132669" y="318314"/>
                </a:lnTo>
                <a:cubicBezTo>
                  <a:pt x="132669" y="313429"/>
                  <a:pt x="128709" y="309469"/>
                  <a:pt x="123825" y="309469"/>
                </a:cubicBezTo>
                <a:lnTo>
                  <a:pt x="88446" y="309469"/>
                </a:lnTo>
                <a:cubicBezTo>
                  <a:pt x="83561" y="309469"/>
                  <a:pt x="79601" y="313429"/>
                  <a:pt x="79601" y="318314"/>
                </a:cubicBezTo>
                <a:lnTo>
                  <a:pt x="79601" y="415605"/>
                </a:lnTo>
                <a:cubicBezTo>
                  <a:pt x="79580" y="419349"/>
                  <a:pt x="77202" y="422674"/>
                  <a:pt x="73666" y="423906"/>
                </a:cubicBezTo>
                <a:cubicBezTo>
                  <a:pt x="70130" y="425138"/>
                  <a:pt x="66201" y="424009"/>
                  <a:pt x="63858" y="421088"/>
                </a:cubicBezTo>
                <a:lnTo>
                  <a:pt x="32371" y="381818"/>
                </a:lnTo>
                <a:cubicBezTo>
                  <a:pt x="28637" y="377075"/>
                  <a:pt x="26583" y="371226"/>
                  <a:pt x="26533" y="365190"/>
                </a:cubicBezTo>
                <a:lnTo>
                  <a:pt x="26533" y="318314"/>
                </a:lnTo>
                <a:cubicBezTo>
                  <a:pt x="26533" y="313429"/>
                  <a:pt x="22574" y="309469"/>
                  <a:pt x="17689" y="309469"/>
                </a:cubicBezTo>
                <a:cubicBezTo>
                  <a:pt x="7919" y="309469"/>
                  <a:pt x="0" y="301549"/>
                  <a:pt x="0" y="291780"/>
                </a:cubicBezTo>
                <a:cubicBezTo>
                  <a:pt x="0" y="282010"/>
                  <a:pt x="7919" y="274090"/>
                  <a:pt x="17689" y="274090"/>
                </a:cubicBezTo>
                <a:lnTo>
                  <a:pt x="97291" y="274090"/>
                </a:lnTo>
                <a:cubicBezTo>
                  <a:pt x="102175" y="274090"/>
                  <a:pt x="106135" y="270130"/>
                  <a:pt x="106135" y="265246"/>
                </a:cubicBezTo>
                <a:lnTo>
                  <a:pt x="106135" y="245257"/>
                </a:lnTo>
                <a:cubicBezTo>
                  <a:pt x="106170" y="241887"/>
                  <a:pt x="108080" y="238816"/>
                  <a:pt x="111088" y="237297"/>
                </a:cubicBezTo>
                <a:lnTo>
                  <a:pt x="189629" y="198026"/>
                </a:lnTo>
                <a:cubicBezTo>
                  <a:pt x="192637" y="196507"/>
                  <a:pt x="194547" y="193436"/>
                  <a:pt x="194582" y="190066"/>
                </a:cubicBezTo>
                <a:lnTo>
                  <a:pt x="194582" y="136998"/>
                </a:lnTo>
                <a:cubicBezTo>
                  <a:pt x="194582" y="132114"/>
                  <a:pt x="198542" y="128154"/>
                  <a:pt x="203426" y="128154"/>
                </a:cubicBezTo>
                <a:lnTo>
                  <a:pt x="221116" y="128154"/>
                </a:lnTo>
                <a:cubicBezTo>
                  <a:pt x="226000" y="128154"/>
                  <a:pt x="229960" y="132114"/>
                  <a:pt x="229960" y="136998"/>
                </a:cubicBezTo>
                <a:lnTo>
                  <a:pt x="229960" y="190066"/>
                </a:lnTo>
                <a:cubicBezTo>
                  <a:pt x="229995" y="193436"/>
                  <a:pt x="231905" y="196507"/>
                  <a:pt x="234913" y="198026"/>
                </a:cubicBezTo>
                <a:lnTo>
                  <a:pt x="313454" y="237297"/>
                </a:lnTo>
                <a:cubicBezTo>
                  <a:pt x="316462" y="238816"/>
                  <a:pt x="318372" y="241886"/>
                  <a:pt x="318407" y="245257"/>
                </a:cubicBezTo>
                <a:lnTo>
                  <a:pt x="318407" y="265246"/>
                </a:lnTo>
                <a:cubicBezTo>
                  <a:pt x="318407" y="270130"/>
                  <a:pt x="322367" y="274090"/>
                  <a:pt x="327251" y="274090"/>
                </a:cubicBezTo>
                <a:lnTo>
                  <a:pt x="406853" y="274090"/>
                </a:lnTo>
                <a:cubicBezTo>
                  <a:pt x="416623" y="274090"/>
                  <a:pt x="424542" y="282010"/>
                  <a:pt x="424542" y="291780"/>
                </a:cubicBezTo>
                <a:close/>
                <a:moveTo>
                  <a:pt x="289927" y="265246"/>
                </a:moveTo>
                <a:lnTo>
                  <a:pt x="234206" y="234820"/>
                </a:lnTo>
                <a:cubicBezTo>
                  <a:pt x="232902" y="234117"/>
                  <a:pt x="231442" y="233752"/>
                  <a:pt x="229960" y="233759"/>
                </a:cubicBezTo>
                <a:lnTo>
                  <a:pt x="194582" y="233759"/>
                </a:lnTo>
                <a:cubicBezTo>
                  <a:pt x="193100" y="233752"/>
                  <a:pt x="191640" y="234117"/>
                  <a:pt x="190336" y="234820"/>
                </a:cubicBezTo>
                <a:lnTo>
                  <a:pt x="134615" y="265246"/>
                </a:lnTo>
                <a:cubicBezTo>
                  <a:pt x="132619" y="266271"/>
                  <a:pt x="131706" y="268628"/>
                  <a:pt x="132492" y="270730"/>
                </a:cubicBezTo>
                <a:cubicBezTo>
                  <a:pt x="132917" y="272724"/>
                  <a:pt x="134699" y="274135"/>
                  <a:pt x="136738" y="274091"/>
                </a:cubicBezTo>
                <a:lnTo>
                  <a:pt x="287804" y="274091"/>
                </a:lnTo>
                <a:cubicBezTo>
                  <a:pt x="289843" y="274135"/>
                  <a:pt x="291625" y="272724"/>
                  <a:pt x="292050" y="270730"/>
                </a:cubicBezTo>
                <a:cubicBezTo>
                  <a:pt x="292836" y="268628"/>
                  <a:pt x="291923" y="266271"/>
                  <a:pt x="289927" y="265246"/>
                </a:cubicBezTo>
                <a:close/>
                <a:moveTo>
                  <a:pt x="36793" y="138060"/>
                </a:moveTo>
                <a:cubicBezTo>
                  <a:pt x="35881" y="135382"/>
                  <a:pt x="35404" y="132575"/>
                  <a:pt x="35378" y="129746"/>
                </a:cubicBezTo>
                <a:lnTo>
                  <a:pt x="35378" y="97198"/>
                </a:lnTo>
                <a:cubicBezTo>
                  <a:pt x="35378" y="82544"/>
                  <a:pt x="47258" y="70664"/>
                  <a:pt x="61912" y="70664"/>
                </a:cubicBezTo>
                <a:lnTo>
                  <a:pt x="118695" y="70664"/>
                </a:lnTo>
                <a:cubicBezTo>
                  <a:pt x="122626" y="70664"/>
                  <a:pt x="126085" y="68069"/>
                  <a:pt x="127185" y="64296"/>
                </a:cubicBezTo>
                <a:cubicBezTo>
                  <a:pt x="137984" y="26252"/>
                  <a:pt x="172724" y="0"/>
                  <a:pt x="212271" y="0"/>
                </a:cubicBezTo>
                <a:cubicBezTo>
                  <a:pt x="251818" y="0"/>
                  <a:pt x="286558" y="26252"/>
                  <a:pt x="297356" y="64296"/>
                </a:cubicBezTo>
                <a:cubicBezTo>
                  <a:pt x="298457" y="68069"/>
                  <a:pt x="301916" y="70664"/>
                  <a:pt x="305847" y="70664"/>
                </a:cubicBezTo>
                <a:lnTo>
                  <a:pt x="362630" y="70664"/>
                </a:lnTo>
                <a:cubicBezTo>
                  <a:pt x="377284" y="70664"/>
                  <a:pt x="389164" y="82544"/>
                  <a:pt x="389164" y="97198"/>
                </a:cubicBezTo>
                <a:lnTo>
                  <a:pt x="389164" y="129746"/>
                </a:lnTo>
                <a:cubicBezTo>
                  <a:pt x="389197" y="132753"/>
                  <a:pt x="388718" y="135744"/>
                  <a:pt x="387749" y="138591"/>
                </a:cubicBezTo>
                <a:lnTo>
                  <a:pt x="375012" y="176800"/>
                </a:lnTo>
                <a:cubicBezTo>
                  <a:pt x="371343" y="187505"/>
                  <a:pt x="361210" y="194641"/>
                  <a:pt x="349894" y="194489"/>
                </a:cubicBezTo>
                <a:lnTo>
                  <a:pt x="271530" y="194489"/>
                </a:lnTo>
                <a:cubicBezTo>
                  <a:pt x="268821" y="194445"/>
                  <a:pt x="266158" y="193779"/>
                  <a:pt x="263747" y="192543"/>
                </a:cubicBezTo>
                <a:lnTo>
                  <a:pt x="252602" y="187059"/>
                </a:lnTo>
                <a:cubicBezTo>
                  <a:pt x="249594" y="185539"/>
                  <a:pt x="247684" y="182469"/>
                  <a:pt x="247649" y="179099"/>
                </a:cubicBezTo>
                <a:lnTo>
                  <a:pt x="247649" y="136999"/>
                </a:lnTo>
                <a:cubicBezTo>
                  <a:pt x="247649" y="122344"/>
                  <a:pt x="235770" y="110465"/>
                  <a:pt x="221116" y="110465"/>
                </a:cubicBezTo>
                <a:lnTo>
                  <a:pt x="203426" y="110465"/>
                </a:lnTo>
                <a:cubicBezTo>
                  <a:pt x="188772" y="110465"/>
                  <a:pt x="176892" y="122344"/>
                  <a:pt x="176892" y="136999"/>
                </a:cubicBezTo>
                <a:lnTo>
                  <a:pt x="176892" y="179099"/>
                </a:lnTo>
                <a:cubicBezTo>
                  <a:pt x="176858" y="182469"/>
                  <a:pt x="174948" y="185539"/>
                  <a:pt x="171939" y="187059"/>
                </a:cubicBezTo>
                <a:lnTo>
                  <a:pt x="160795" y="192543"/>
                </a:lnTo>
                <a:cubicBezTo>
                  <a:pt x="158384" y="193779"/>
                  <a:pt x="155721" y="194445"/>
                  <a:pt x="153012" y="194489"/>
                </a:cubicBezTo>
                <a:lnTo>
                  <a:pt x="74648" y="194489"/>
                </a:lnTo>
                <a:cubicBezTo>
                  <a:pt x="63332" y="194641"/>
                  <a:pt x="53199" y="187505"/>
                  <a:pt x="49529" y="176800"/>
                </a:cubicBezTo>
                <a:close/>
                <a:moveTo>
                  <a:pt x="287450" y="128154"/>
                </a:moveTo>
                <a:cubicBezTo>
                  <a:pt x="287450" y="135481"/>
                  <a:pt x="293390" y="141421"/>
                  <a:pt x="300717" y="141421"/>
                </a:cubicBezTo>
                <a:lnTo>
                  <a:pt x="344941" y="141421"/>
                </a:lnTo>
                <a:cubicBezTo>
                  <a:pt x="352268" y="141421"/>
                  <a:pt x="358208" y="135481"/>
                  <a:pt x="358208" y="128154"/>
                </a:cubicBezTo>
                <a:cubicBezTo>
                  <a:pt x="358208" y="120827"/>
                  <a:pt x="352268" y="114887"/>
                  <a:pt x="344941" y="114887"/>
                </a:cubicBezTo>
                <a:lnTo>
                  <a:pt x="300717" y="114887"/>
                </a:lnTo>
                <a:cubicBezTo>
                  <a:pt x="293390" y="114887"/>
                  <a:pt x="287450" y="120827"/>
                  <a:pt x="287450" y="128154"/>
                </a:cubicBezTo>
                <a:close/>
                <a:moveTo>
                  <a:pt x="165217" y="68541"/>
                </a:moveTo>
                <a:cubicBezTo>
                  <a:pt x="165983" y="69867"/>
                  <a:pt x="167402" y="70678"/>
                  <a:pt x="168932" y="70664"/>
                </a:cubicBezTo>
                <a:lnTo>
                  <a:pt x="255787" y="70664"/>
                </a:lnTo>
                <a:cubicBezTo>
                  <a:pt x="257338" y="70762"/>
                  <a:pt x="258798" y="69927"/>
                  <a:pt x="259501" y="68541"/>
                </a:cubicBezTo>
                <a:cubicBezTo>
                  <a:pt x="260298" y="67238"/>
                  <a:pt x="260298" y="65599"/>
                  <a:pt x="259501" y="64296"/>
                </a:cubicBezTo>
                <a:cubicBezTo>
                  <a:pt x="250422" y="46573"/>
                  <a:pt x="232184" y="35425"/>
                  <a:pt x="212271" y="35425"/>
                </a:cubicBezTo>
                <a:cubicBezTo>
                  <a:pt x="192358" y="35425"/>
                  <a:pt x="174120" y="46573"/>
                  <a:pt x="165041" y="64296"/>
                </a:cubicBezTo>
                <a:cubicBezTo>
                  <a:pt x="164297" y="65632"/>
                  <a:pt x="164365" y="67272"/>
                  <a:pt x="165217" y="68541"/>
                </a:cubicBezTo>
                <a:close/>
                <a:moveTo>
                  <a:pt x="66334" y="128154"/>
                </a:moveTo>
                <a:cubicBezTo>
                  <a:pt x="66334" y="135481"/>
                  <a:pt x="72274" y="141421"/>
                  <a:pt x="79601" y="141421"/>
                </a:cubicBezTo>
                <a:lnTo>
                  <a:pt x="123824" y="141421"/>
                </a:lnTo>
                <a:cubicBezTo>
                  <a:pt x="131152" y="141421"/>
                  <a:pt x="137091" y="135481"/>
                  <a:pt x="137091" y="128154"/>
                </a:cubicBezTo>
                <a:cubicBezTo>
                  <a:pt x="137091" y="120827"/>
                  <a:pt x="131152" y="114887"/>
                  <a:pt x="123824" y="114887"/>
                </a:cubicBezTo>
                <a:lnTo>
                  <a:pt x="79601" y="114887"/>
                </a:lnTo>
                <a:cubicBezTo>
                  <a:pt x="72274" y="114887"/>
                  <a:pt x="66334" y="120827"/>
                  <a:pt x="66334" y="128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Rounded Rectangle 23"/>
          <p:cNvSpPr/>
          <p:nvPr/>
        </p:nvSpPr>
        <p:spPr>
          <a:xfrm>
            <a:off x="5858409" y="3579392"/>
            <a:ext cx="406853" cy="428979"/>
          </a:xfrm>
          <a:custGeom>
            <a:avLst/>
            <a:gdLst/>
            <a:ahLst/>
            <a:cxnLst/>
            <a:rect l="0" t="0" r="0" b="0"/>
            <a:pathLst>
              <a:path w="406853" h="428979">
                <a:moveTo>
                  <a:pt x="406853" y="402751"/>
                </a:moveTo>
                <a:lnTo>
                  <a:pt x="406853" y="428931"/>
                </a:lnTo>
                <a:lnTo>
                  <a:pt x="238451" y="428931"/>
                </a:lnTo>
                <a:lnTo>
                  <a:pt x="238451" y="402751"/>
                </a:lnTo>
                <a:cubicBezTo>
                  <a:pt x="238548" y="394349"/>
                  <a:pt x="245439" y="387617"/>
                  <a:pt x="253841" y="387715"/>
                </a:cubicBezTo>
                <a:lnTo>
                  <a:pt x="391994" y="387715"/>
                </a:lnTo>
                <a:cubicBezTo>
                  <a:pt x="400189" y="387905"/>
                  <a:pt x="406760" y="394555"/>
                  <a:pt x="406853" y="402751"/>
                </a:cubicBezTo>
                <a:close/>
                <a:moveTo>
                  <a:pt x="0" y="4389"/>
                </a:moveTo>
                <a:moveTo>
                  <a:pt x="384388" y="356228"/>
                </a:moveTo>
                <a:cubicBezTo>
                  <a:pt x="382891" y="359044"/>
                  <a:pt x="379970" y="360810"/>
                  <a:pt x="376781" y="360828"/>
                </a:cubicBezTo>
                <a:lnTo>
                  <a:pt x="270646" y="360828"/>
                </a:lnTo>
                <a:cubicBezTo>
                  <a:pt x="267457" y="360810"/>
                  <a:pt x="264536" y="359044"/>
                  <a:pt x="263039" y="356228"/>
                </a:cubicBezTo>
                <a:cubicBezTo>
                  <a:pt x="261341" y="353525"/>
                  <a:pt x="261341" y="350087"/>
                  <a:pt x="263039" y="347384"/>
                </a:cubicBezTo>
                <a:lnTo>
                  <a:pt x="316107" y="258937"/>
                </a:lnTo>
                <a:cubicBezTo>
                  <a:pt x="317720" y="256335"/>
                  <a:pt x="320563" y="254752"/>
                  <a:pt x="323625" y="254752"/>
                </a:cubicBezTo>
                <a:cubicBezTo>
                  <a:pt x="326686" y="254752"/>
                  <a:pt x="329530" y="256335"/>
                  <a:pt x="331143" y="258937"/>
                </a:cubicBezTo>
                <a:lnTo>
                  <a:pt x="384211" y="347384"/>
                </a:lnTo>
                <a:cubicBezTo>
                  <a:pt x="385964" y="350053"/>
                  <a:pt x="386032" y="353491"/>
                  <a:pt x="384388" y="356228"/>
                </a:cubicBezTo>
                <a:close/>
                <a:moveTo>
                  <a:pt x="359269" y="174913"/>
                </a:moveTo>
                <a:lnTo>
                  <a:pt x="332912" y="176859"/>
                </a:lnTo>
                <a:lnTo>
                  <a:pt x="336096" y="216660"/>
                </a:lnTo>
                <a:cubicBezTo>
                  <a:pt x="336439" y="220145"/>
                  <a:pt x="335352" y="223620"/>
                  <a:pt x="333084" y="226288"/>
                </a:cubicBezTo>
                <a:cubicBezTo>
                  <a:pt x="330816" y="228956"/>
                  <a:pt x="327562" y="230588"/>
                  <a:pt x="324067" y="230811"/>
                </a:cubicBezTo>
                <a:lnTo>
                  <a:pt x="322829" y="230811"/>
                </a:lnTo>
                <a:cubicBezTo>
                  <a:pt x="315965" y="230742"/>
                  <a:pt x="310288" y="225448"/>
                  <a:pt x="309739" y="218606"/>
                </a:cubicBezTo>
                <a:lnTo>
                  <a:pt x="306378" y="178628"/>
                </a:lnTo>
                <a:lnTo>
                  <a:pt x="277544" y="180574"/>
                </a:lnTo>
                <a:lnTo>
                  <a:pt x="276483" y="180574"/>
                </a:lnTo>
                <a:cubicBezTo>
                  <a:pt x="269156" y="180574"/>
                  <a:pt x="263216" y="174634"/>
                  <a:pt x="263216" y="167307"/>
                </a:cubicBezTo>
                <a:cubicBezTo>
                  <a:pt x="263216" y="159980"/>
                  <a:pt x="269156" y="154040"/>
                  <a:pt x="276483" y="154040"/>
                </a:cubicBezTo>
                <a:lnTo>
                  <a:pt x="288335" y="154040"/>
                </a:lnTo>
                <a:lnTo>
                  <a:pt x="281613" y="79568"/>
                </a:lnTo>
                <a:cubicBezTo>
                  <a:pt x="265636" y="66759"/>
                  <a:pt x="261136" y="44342"/>
                  <a:pt x="270931" y="26359"/>
                </a:cubicBezTo>
                <a:cubicBezTo>
                  <a:pt x="280727" y="8377"/>
                  <a:pt x="302001" y="0"/>
                  <a:pt x="321428" y="6475"/>
                </a:cubicBezTo>
                <a:cubicBezTo>
                  <a:pt x="340854" y="12951"/>
                  <a:pt x="352847" y="32417"/>
                  <a:pt x="349893" y="52680"/>
                </a:cubicBezTo>
                <a:cubicBezTo>
                  <a:pt x="348692" y="60405"/>
                  <a:pt x="345456" y="67670"/>
                  <a:pt x="340518" y="73731"/>
                </a:cubicBezTo>
                <a:lnTo>
                  <a:pt x="347240" y="149795"/>
                </a:lnTo>
                <a:lnTo>
                  <a:pt x="358207" y="148910"/>
                </a:lnTo>
                <a:cubicBezTo>
                  <a:pt x="365541" y="148499"/>
                  <a:pt x="371879" y="153977"/>
                  <a:pt x="372536" y="161293"/>
                </a:cubicBezTo>
                <a:cubicBezTo>
                  <a:pt x="372634" y="168718"/>
                  <a:pt x="366694" y="174816"/>
                  <a:pt x="359269" y="174913"/>
                </a:cubicBezTo>
                <a:close/>
                <a:moveTo>
                  <a:pt x="88446" y="289363"/>
                </a:moveTo>
                <a:cubicBezTo>
                  <a:pt x="105943" y="289222"/>
                  <a:pt x="122772" y="296073"/>
                  <a:pt x="135195" y="308396"/>
                </a:cubicBezTo>
                <a:cubicBezTo>
                  <a:pt x="147617" y="320719"/>
                  <a:pt x="154604" y="337492"/>
                  <a:pt x="154604" y="354990"/>
                </a:cubicBezTo>
                <a:lnTo>
                  <a:pt x="154604" y="421679"/>
                </a:lnTo>
                <a:cubicBezTo>
                  <a:pt x="154604" y="425684"/>
                  <a:pt x="151357" y="428931"/>
                  <a:pt x="147351" y="428931"/>
                </a:cubicBezTo>
                <a:lnTo>
                  <a:pt x="30248" y="428931"/>
                </a:lnTo>
                <a:cubicBezTo>
                  <a:pt x="28294" y="428979"/>
                  <a:pt x="26404" y="428236"/>
                  <a:pt x="25005" y="426871"/>
                </a:cubicBezTo>
                <a:cubicBezTo>
                  <a:pt x="23606" y="425505"/>
                  <a:pt x="22818" y="423633"/>
                  <a:pt x="22819" y="421679"/>
                </a:cubicBezTo>
                <a:lnTo>
                  <a:pt x="22819" y="354990"/>
                </a:lnTo>
                <a:cubicBezTo>
                  <a:pt x="22916" y="318786"/>
                  <a:pt x="52241" y="289460"/>
                  <a:pt x="88446" y="289363"/>
                </a:cubicBezTo>
                <a:close/>
                <a:moveTo>
                  <a:pt x="45638" y="160762"/>
                </a:moveTo>
                <a:cubicBezTo>
                  <a:pt x="23063" y="144682"/>
                  <a:pt x="11724" y="117070"/>
                  <a:pt x="16481" y="89766"/>
                </a:cubicBezTo>
                <a:cubicBezTo>
                  <a:pt x="21238" y="62461"/>
                  <a:pt x="41246" y="40311"/>
                  <a:pt x="67929" y="32812"/>
                </a:cubicBezTo>
                <a:cubicBezTo>
                  <a:pt x="94611" y="25313"/>
                  <a:pt x="123229" y="33797"/>
                  <a:pt x="141514" y="54626"/>
                </a:cubicBezTo>
                <a:lnTo>
                  <a:pt x="239866" y="38706"/>
                </a:lnTo>
                <a:cubicBezTo>
                  <a:pt x="237683" y="56231"/>
                  <a:pt x="242375" y="73920"/>
                  <a:pt x="252956" y="88059"/>
                </a:cubicBezTo>
                <a:cubicBezTo>
                  <a:pt x="254168" y="89768"/>
                  <a:pt x="255530" y="91367"/>
                  <a:pt x="257025" y="92835"/>
                </a:cubicBezTo>
                <a:cubicBezTo>
                  <a:pt x="258946" y="95016"/>
                  <a:pt x="259491" y="98086"/>
                  <a:pt x="258440" y="100795"/>
                </a:cubicBezTo>
                <a:cubicBezTo>
                  <a:pt x="257587" y="103518"/>
                  <a:pt x="255249" y="105512"/>
                  <a:pt x="252426" y="105925"/>
                </a:cubicBezTo>
                <a:lnTo>
                  <a:pt x="159203" y="120961"/>
                </a:lnTo>
                <a:cubicBezTo>
                  <a:pt x="155301" y="137123"/>
                  <a:pt x="145926" y="151435"/>
                  <a:pt x="132669" y="161469"/>
                </a:cubicBezTo>
                <a:lnTo>
                  <a:pt x="132669" y="273796"/>
                </a:lnTo>
                <a:cubicBezTo>
                  <a:pt x="119134" y="266316"/>
                  <a:pt x="103911" y="262419"/>
                  <a:pt x="88446" y="262475"/>
                </a:cubicBezTo>
                <a:cubicBezTo>
                  <a:pt x="73167" y="262554"/>
                  <a:pt x="58149" y="266446"/>
                  <a:pt x="44753" y="273796"/>
                </a:cubicBezTo>
                <a:lnTo>
                  <a:pt x="44753" y="161469"/>
                </a:lnTo>
                <a:close/>
                <a:moveTo>
                  <a:pt x="88446" y="76030"/>
                </a:moveTo>
                <a:cubicBezTo>
                  <a:pt x="73539" y="76320"/>
                  <a:pt x="61635" y="88540"/>
                  <a:pt x="61735" y="103449"/>
                </a:cubicBezTo>
                <a:cubicBezTo>
                  <a:pt x="61739" y="114602"/>
                  <a:pt x="68498" y="124641"/>
                  <a:pt x="78831" y="128840"/>
                </a:cubicBezTo>
                <a:cubicBezTo>
                  <a:pt x="89164" y="133039"/>
                  <a:pt x="101010" y="130561"/>
                  <a:pt x="108793" y="122572"/>
                </a:cubicBezTo>
                <a:cubicBezTo>
                  <a:pt x="116576" y="114583"/>
                  <a:pt x="118744" y="102676"/>
                  <a:pt x="114276" y="92456"/>
                </a:cubicBezTo>
                <a:cubicBezTo>
                  <a:pt x="109808" y="82237"/>
                  <a:pt x="99595" y="75742"/>
                  <a:pt x="88446" y="760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Rounded Rectangle 24"/>
          <p:cNvSpPr/>
          <p:nvPr/>
        </p:nvSpPr>
        <p:spPr>
          <a:xfrm>
            <a:off x="4611668" y="4433397"/>
            <a:ext cx="370785" cy="420138"/>
          </a:xfrm>
          <a:custGeom>
            <a:avLst/>
            <a:gdLst/>
            <a:ahLst/>
            <a:cxnLst/>
            <a:rect l="0" t="0" r="0" b="0"/>
            <a:pathLst>
              <a:path w="370785" h="420138">
                <a:moveTo>
                  <a:pt x="268700" y="0"/>
                </a:moveTo>
                <a:lnTo>
                  <a:pt x="353095" y="0"/>
                </a:lnTo>
                <a:cubicBezTo>
                  <a:pt x="362865" y="0"/>
                  <a:pt x="370785" y="7919"/>
                  <a:pt x="370785" y="17689"/>
                </a:cubicBezTo>
                <a:cubicBezTo>
                  <a:pt x="370785" y="27458"/>
                  <a:pt x="362865" y="35378"/>
                  <a:pt x="353095" y="35378"/>
                </a:cubicBezTo>
                <a:lnTo>
                  <a:pt x="328578" y="35378"/>
                </a:lnTo>
                <a:lnTo>
                  <a:pt x="328578" y="61558"/>
                </a:lnTo>
                <a:lnTo>
                  <a:pt x="353078" y="61558"/>
                </a:lnTo>
                <a:cubicBezTo>
                  <a:pt x="360405" y="61558"/>
                  <a:pt x="366345" y="67498"/>
                  <a:pt x="366345" y="74825"/>
                </a:cubicBezTo>
                <a:lnTo>
                  <a:pt x="366345" y="95911"/>
                </a:lnTo>
                <a:cubicBezTo>
                  <a:pt x="366351" y="116488"/>
                  <a:pt x="354956" y="135374"/>
                  <a:pt x="336750" y="144963"/>
                </a:cubicBezTo>
                <a:cubicBezTo>
                  <a:pt x="342594" y="155133"/>
                  <a:pt x="347338" y="165895"/>
                  <a:pt x="350902" y="177069"/>
                </a:cubicBezTo>
                <a:cubicBezTo>
                  <a:pt x="354192" y="187258"/>
                  <a:pt x="356421" y="201374"/>
                  <a:pt x="357801" y="212377"/>
                </a:cubicBezTo>
                <a:cubicBezTo>
                  <a:pt x="359180" y="223291"/>
                  <a:pt x="360030" y="233516"/>
                  <a:pt x="360030" y="236311"/>
                </a:cubicBezTo>
                <a:lnTo>
                  <a:pt x="360030" y="236205"/>
                </a:lnTo>
                <a:lnTo>
                  <a:pt x="360030" y="236328"/>
                </a:lnTo>
                <a:lnTo>
                  <a:pt x="360083" y="237390"/>
                </a:lnTo>
                <a:lnTo>
                  <a:pt x="360259" y="240149"/>
                </a:lnTo>
                <a:lnTo>
                  <a:pt x="360330" y="241034"/>
                </a:lnTo>
                <a:cubicBezTo>
                  <a:pt x="360507" y="243935"/>
                  <a:pt x="360737" y="247667"/>
                  <a:pt x="360914" y="251364"/>
                </a:cubicBezTo>
                <a:cubicBezTo>
                  <a:pt x="361101" y="254999"/>
                  <a:pt x="361137" y="258641"/>
                  <a:pt x="361020" y="262279"/>
                </a:cubicBezTo>
                <a:cubicBezTo>
                  <a:pt x="360952" y="264348"/>
                  <a:pt x="360704" y="266408"/>
                  <a:pt x="360277" y="268434"/>
                </a:cubicBezTo>
                <a:cubicBezTo>
                  <a:pt x="360047" y="269425"/>
                  <a:pt x="359446" y="271831"/>
                  <a:pt x="357925" y="274378"/>
                </a:cubicBezTo>
                <a:cubicBezTo>
                  <a:pt x="356580" y="276642"/>
                  <a:pt x="351751" y="283311"/>
                  <a:pt x="342323" y="283311"/>
                </a:cubicBezTo>
                <a:lnTo>
                  <a:pt x="321237" y="283311"/>
                </a:lnTo>
                <a:cubicBezTo>
                  <a:pt x="311467" y="283311"/>
                  <a:pt x="303548" y="275391"/>
                  <a:pt x="303548" y="265622"/>
                </a:cubicBezTo>
                <a:cubicBezTo>
                  <a:pt x="303548" y="255852"/>
                  <a:pt x="311467" y="247933"/>
                  <a:pt x="321237" y="247933"/>
                </a:cubicBezTo>
                <a:lnTo>
                  <a:pt x="325305" y="247933"/>
                </a:lnTo>
                <a:lnTo>
                  <a:pt x="325022" y="243351"/>
                </a:lnTo>
                <a:lnTo>
                  <a:pt x="324952" y="242396"/>
                </a:lnTo>
                <a:cubicBezTo>
                  <a:pt x="324828" y="240202"/>
                  <a:pt x="324651" y="237637"/>
                  <a:pt x="324651" y="236311"/>
                </a:cubicBezTo>
                <a:lnTo>
                  <a:pt x="324616" y="236045"/>
                </a:lnTo>
                <a:cubicBezTo>
                  <a:pt x="324136" y="229615"/>
                  <a:pt x="323499" y="223198"/>
                  <a:pt x="322705" y="216799"/>
                </a:cubicBezTo>
                <a:cubicBezTo>
                  <a:pt x="321325" y="205920"/>
                  <a:pt x="319415" y="194670"/>
                  <a:pt x="317239" y="187930"/>
                </a:cubicBezTo>
                <a:cubicBezTo>
                  <a:pt x="312711" y="173850"/>
                  <a:pt x="306307" y="161467"/>
                  <a:pt x="298612" y="151384"/>
                </a:cubicBezTo>
                <a:lnTo>
                  <a:pt x="291537" y="151384"/>
                </a:lnTo>
                <a:cubicBezTo>
                  <a:pt x="290953" y="151296"/>
                  <a:pt x="290369" y="151261"/>
                  <a:pt x="289750" y="151261"/>
                </a:cubicBezTo>
                <a:lnTo>
                  <a:pt x="81016" y="151261"/>
                </a:lnTo>
                <a:cubicBezTo>
                  <a:pt x="80425" y="151263"/>
                  <a:pt x="79834" y="151304"/>
                  <a:pt x="79248" y="151384"/>
                </a:cubicBezTo>
                <a:lnTo>
                  <a:pt x="71093" y="151384"/>
                </a:lnTo>
                <a:cubicBezTo>
                  <a:pt x="62865" y="162427"/>
                  <a:pt x="56567" y="174784"/>
                  <a:pt x="52466" y="187930"/>
                </a:cubicBezTo>
                <a:cubicBezTo>
                  <a:pt x="50290" y="194688"/>
                  <a:pt x="48380" y="205920"/>
                  <a:pt x="47000" y="216799"/>
                </a:cubicBezTo>
                <a:cubicBezTo>
                  <a:pt x="46345" y="222053"/>
                  <a:pt x="45850" y="226882"/>
                  <a:pt x="45514" y="230562"/>
                </a:cubicBezTo>
                <a:cubicBezTo>
                  <a:pt x="45249" y="233622"/>
                  <a:pt x="45125" y="235426"/>
                  <a:pt x="45072" y="236063"/>
                </a:cubicBezTo>
                <a:lnTo>
                  <a:pt x="45072" y="236311"/>
                </a:lnTo>
                <a:cubicBezTo>
                  <a:pt x="45072" y="237637"/>
                  <a:pt x="44895" y="240202"/>
                  <a:pt x="44753" y="242396"/>
                </a:cubicBezTo>
                <a:lnTo>
                  <a:pt x="44683" y="243333"/>
                </a:lnTo>
                <a:lnTo>
                  <a:pt x="44400" y="247933"/>
                </a:lnTo>
                <a:lnTo>
                  <a:pt x="48468" y="247933"/>
                </a:lnTo>
                <a:cubicBezTo>
                  <a:pt x="58238" y="247933"/>
                  <a:pt x="66157" y="255852"/>
                  <a:pt x="66157" y="265622"/>
                </a:cubicBezTo>
                <a:cubicBezTo>
                  <a:pt x="66157" y="275391"/>
                  <a:pt x="58238" y="283311"/>
                  <a:pt x="48468" y="283311"/>
                </a:cubicBezTo>
                <a:lnTo>
                  <a:pt x="27365" y="283311"/>
                </a:lnTo>
                <a:cubicBezTo>
                  <a:pt x="17936" y="283311"/>
                  <a:pt x="13107" y="276642"/>
                  <a:pt x="11763" y="274378"/>
                </a:cubicBezTo>
                <a:cubicBezTo>
                  <a:pt x="10242" y="271831"/>
                  <a:pt x="9658" y="269443"/>
                  <a:pt x="9428" y="268434"/>
                </a:cubicBezTo>
                <a:cubicBezTo>
                  <a:pt x="8897" y="266099"/>
                  <a:pt x="8738" y="263782"/>
                  <a:pt x="8667" y="262279"/>
                </a:cubicBezTo>
                <a:cubicBezTo>
                  <a:pt x="8551" y="258641"/>
                  <a:pt x="8587" y="254999"/>
                  <a:pt x="8773" y="251364"/>
                </a:cubicBezTo>
                <a:cubicBezTo>
                  <a:pt x="8933" y="247667"/>
                  <a:pt x="9180" y="243935"/>
                  <a:pt x="9375" y="241034"/>
                </a:cubicBezTo>
                <a:lnTo>
                  <a:pt x="9428" y="240149"/>
                </a:lnTo>
                <a:lnTo>
                  <a:pt x="9605" y="237390"/>
                </a:lnTo>
                <a:lnTo>
                  <a:pt x="9676" y="236328"/>
                </a:lnTo>
                <a:lnTo>
                  <a:pt x="9676" y="236205"/>
                </a:lnTo>
                <a:lnTo>
                  <a:pt x="9676" y="236311"/>
                </a:lnTo>
                <a:cubicBezTo>
                  <a:pt x="10082" y="228306"/>
                  <a:pt x="10819" y="220321"/>
                  <a:pt x="11887" y="212377"/>
                </a:cubicBezTo>
                <a:cubicBezTo>
                  <a:pt x="13284" y="201374"/>
                  <a:pt x="15495" y="187241"/>
                  <a:pt x="18768" y="177069"/>
                </a:cubicBezTo>
                <a:cubicBezTo>
                  <a:pt x="22385" y="165731"/>
                  <a:pt x="27219" y="154819"/>
                  <a:pt x="33185" y="144521"/>
                </a:cubicBezTo>
                <a:cubicBezTo>
                  <a:pt x="15434" y="134774"/>
                  <a:pt x="4408" y="116126"/>
                  <a:pt x="4422" y="95875"/>
                </a:cubicBezTo>
                <a:lnTo>
                  <a:pt x="4422" y="74825"/>
                </a:lnTo>
                <a:cubicBezTo>
                  <a:pt x="4422" y="67498"/>
                  <a:pt x="10362" y="61558"/>
                  <a:pt x="17689" y="61558"/>
                </a:cubicBezTo>
                <a:lnTo>
                  <a:pt x="42206" y="61558"/>
                </a:lnTo>
                <a:lnTo>
                  <a:pt x="42206" y="35378"/>
                </a:lnTo>
                <a:lnTo>
                  <a:pt x="17689" y="35378"/>
                </a:lnTo>
                <a:cubicBezTo>
                  <a:pt x="7919" y="35378"/>
                  <a:pt x="0" y="27458"/>
                  <a:pt x="0" y="17689"/>
                </a:cubicBezTo>
                <a:cubicBezTo>
                  <a:pt x="0" y="7919"/>
                  <a:pt x="7919" y="0"/>
                  <a:pt x="17689" y="0"/>
                </a:cubicBezTo>
                <a:lnTo>
                  <a:pt x="59595" y="0"/>
                </a:lnTo>
                <a:lnTo>
                  <a:pt x="59878" y="0"/>
                </a:lnTo>
                <a:lnTo>
                  <a:pt x="60143" y="0"/>
                </a:lnTo>
                <a:lnTo>
                  <a:pt x="102067" y="0"/>
                </a:lnTo>
                <a:cubicBezTo>
                  <a:pt x="111836" y="0"/>
                  <a:pt x="119756" y="7919"/>
                  <a:pt x="119756" y="17689"/>
                </a:cubicBezTo>
                <a:cubicBezTo>
                  <a:pt x="119756" y="27458"/>
                  <a:pt x="111836" y="35378"/>
                  <a:pt x="102067" y="35378"/>
                </a:cubicBezTo>
                <a:lnTo>
                  <a:pt x="77585" y="35378"/>
                </a:lnTo>
                <a:lnTo>
                  <a:pt x="77585" y="61558"/>
                </a:lnTo>
                <a:lnTo>
                  <a:pt x="293182" y="61558"/>
                </a:lnTo>
                <a:lnTo>
                  <a:pt x="293182" y="35396"/>
                </a:lnTo>
                <a:lnTo>
                  <a:pt x="268700" y="35396"/>
                </a:lnTo>
                <a:cubicBezTo>
                  <a:pt x="258930" y="35396"/>
                  <a:pt x="251010" y="27476"/>
                  <a:pt x="251010" y="17706"/>
                </a:cubicBezTo>
                <a:cubicBezTo>
                  <a:pt x="251010" y="7937"/>
                  <a:pt x="258930" y="17"/>
                  <a:pt x="268700" y="17"/>
                </a:cubicBezTo>
                <a:close/>
                <a:moveTo>
                  <a:pt x="120693" y="200437"/>
                </a:moveTo>
                <a:cubicBezTo>
                  <a:pt x="114502" y="194246"/>
                  <a:pt x="109815" y="186091"/>
                  <a:pt x="106401" y="177777"/>
                </a:cubicBezTo>
                <a:lnTo>
                  <a:pt x="264366" y="177777"/>
                </a:lnTo>
                <a:cubicBezTo>
                  <a:pt x="260934" y="186091"/>
                  <a:pt x="256264" y="194228"/>
                  <a:pt x="250055" y="200419"/>
                </a:cubicBezTo>
                <a:cubicBezTo>
                  <a:pt x="235700" y="214778"/>
                  <a:pt x="216230" y="222846"/>
                  <a:pt x="195926" y="222849"/>
                </a:cubicBezTo>
                <a:lnTo>
                  <a:pt x="174823" y="222849"/>
                </a:lnTo>
                <a:cubicBezTo>
                  <a:pt x="154522" y="222850"/>
                  <a:pt x="135051" y="214789"/>
                  <a:pt x="120693" y="200437"/>
                </a:cubicBezTo>
                <a:close/>
                <a:moveTo>
                  <a:pt x="265533" y="244218"/>
                </a:moveTo>
                <a:cubicBezTo>
                  <a:pt x="272861" y="244218"/>
                  <a:pt x="278800" y="250158"/>
                  <a:pt x="278800" y="257485"/>
                </a:cubicBezTo>
                <a:lnTo>
                  <a:pt x="278800" y="406871"/>
                </a:lnTo>
                <a:cubicBezTo>
                  <a:pt x="278800" y="414198"/>
                  <a:pt x="272861" y="420138"/>
                  <a:pt x="265533" y="420138"/>
                </a:cubicBezTo>
                <a:lnTo>
                  <a:pt x="105251" y="420138"/>
                </a:lnTo>
                <a:cubicBezTo>
                  <a:pt x="97927" y="420138"/>
                  <a:pt x="91984" y="414194"/>
                  <a:pt x="91984" y="406871"/>
                </a:cubicBezTo>
                <a:lnTo>
                  <a:pt x="91984" y="257485"/>
                </a:lnTo>
                <a:cubicBezTo>
                  <a:pt x="91984" y="250158"/>
                  <a:pt x="97924" y="244218"/>
                  <a:pt x="105251" y="244218"/>
                </a:cubicBezTo>
                <a:close/>
                <a:moveTo>
                  <a:pt x="199322" y="270699"/>
                </a:moveTo>
                <a:lnTo>
                  <a:pt x="171462" y="270699"/>
                </a:lnTo>
                <a:cubicBezTo>
                  <a:pt x="166577" y="270699"/>
                  <a:pt x="162617" y="274659"/>
                  <a:pt x="162617" y="279543"/>
                </a:cubicBezTo>
                <a:lnTo>
                  <a:pt x="162617" y="309403"/>
                </a:lnTo>
                <a:lnTo>
                  <a:pt x="132758" y="309403"/>
                </a:lnTo>
                <a:cubicBezTo>
                  <a:pt x="127873" y="309403"/>
                  <a:pt x="123913" y="313363"/>
                  <a:pt x="123913" y="318247"/>
                </a:cubicBezTo>
                <a:lnTo>
                  <a:pt x="123913" y="346108"/>
                </a:lnTo>
                <a:cubicBezTo>
                  <a:pt x="123913" y="350993"/>
                  <a:pt x="127873" y="354953"/>
                  <a:pt x="132758" y="354953"/>
                </a:cubicBezTo>
                <a:lnTo>
                  <a:pt x="162617" y="354953"/>
                </a:lnTo>
                <a:lnTo>
                  <a:pt x="162617" y="384812"/>
                </a:lnTo>
                <a:cubicBezTo>
                  <a:pt x="162617" y="389697"/>
                  <a:pt x="166577" y="393657"/>
                  <a:pt x="171462" y="393657"/>
                </a:cubicBezTo>
                <a:lnTo>
                  <a:pt x="199322" y="393657"/>
                </a:lnTo>
                <a:cubicBezTo>
                  <a:pt x="204207" y="393657"/>
                  <a:pt x="208167" y="389697"/>
                  <a:pt x="208167" y="384812"/>
                </a:cubicBezTo>
                <a:lnTo>
                  <a:pt x="208167" y="354953"/>
                </a:lnTo>
                <a:lnTo>
                  <a:pt x="238027" y="354953"/>
                </a:lnTo>
                <a:cubicBezTo>
                  <a:pt x="242911" y="354953"/>
                  <a:pt x="246871" y="350993"/>
                  <a:pt x="246871" y="346108"/>
                </a:cubicBezTo>
                <a:lnTo>
                  <a:pt x="246871" y="318247"/>
                </a:lnTo>
                <a:cubicBezTo>
                  <a:pt x="246871" y="313363"/>
                  <a:pt x="242911" y="309403"/>
                  <a:pt x="238027" y="309403"/>
                </a:cubicBezTo>
                <a:lnTo>
                  <a:pt x="208167" y="309403"/>
                </a:lnTo>
                <a:lnTo>
                  <a:pt x="208167" y="279543"/>
                </a:lnTo>
                <a:cubicBezTo>
                  <a:pt x="208167" y="274659"/>
                  <a:pt x="204207" y="270699"/>
                  <a:pt x="199322" y="270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TextBox 25"/>
          <p:cNvSpPr txBox="1"/>
          <p:nvPr/>
        </p:nvSpPr>
        <p:spPr>
          <a:xfrm>
            <a:off x="4630672" y="1006221"/>
            <a:ext cx="1609405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900" b="0" dirty="0" err="1">
                <a:solidFill>
                  <a:srgbClr val="484848"/>
                </a:solidFill>
                <a:latin typeface="Roboto"/>
              </a:rPr>
              <a:t>피커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추종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시스템</a:t>
            </a:r>
            <a:r>
              <a:rPr lang="en-US" sz="900" b="0" dirty="0">
                <a:solidFill>
                  <a:srgbClr val="484848"/>
                </a:solidFill>
                <a:latin typeface="Roboto"/>
              </a:rPr>
              <a:t>: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
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작업자가 물품을 </a:t>
            </a:r>
            <a:r>
              <a:rPr lang="ko-KR" altLang="en-US" sz="900" b="0" dirty="0" err="1">
                <a:solidFill>
                  <a:srgbClr val="484848"/>
                </a:solidFill>
                <a:latin typeface="Roboto"/>
              </a:rPr>
              <a:t>피킹하는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 동안 자율이동 로봇이 자동으로 따라다니며 선별된 물품을 수집</a:t>
            </a:r>
            <a:r>
              <a:rPr lang="en-US" altLang="ko-KR"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작업자는 무거운 카트를 끌고 다닐 필요를 없애 효율성 향상</a:t>
            </a:r>
            <a:endParaRPr sz="900" b="0"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2377" y="5613626"/>
            <a:ext cx="1674784" cy="6924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900" dirty="0"/>
              <a:t>의사나 간호사가 회진할 때 의료기기</a:t>
            </a:r>
            <a:r>
              <a:rPr lang="en-US" altLang="ko-KR" sz="900" dirty="0"/>
              <a:t>, </a:t>
            </a:r>
            <a:r>
              <a:rPr lang="ko-KR" altLang="en-US" sz="900" dirty="0"/>
              <a:t>약품</a:t>
            </a:r>
            <a:r>
              <a:rPr lang="en-US" altLang="ko-KR" sz="900" dirty="0"/>
              <a:t>, </a:t>
            </a:r>
            <a:r>
              <a:rPr lang="ko-KR" altLang="en-US" sz="900" dirty="0"/>
              <a:t>환자 기록을 자동으로 운반하는</a:t>
            </a:r>
          </a:p>
          <a:p>
            <a:pPr algn="ctr"/>
            <a:r>
              <a:rPr lang="en-US"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의료진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추종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시스템을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통한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
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의료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지원</a:t>
            </a:r>
            <a:endParaRPr sz="900" b="0"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16470" y="3256682"/>
            <a:ext cx="869168" cy="40011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300" b="1" dirty="0" err="1">
                <a:solidFill>
                  <a:srgbClr val="E0CB15"/>
                </a:solidFill>
                <a:latin typeface="Roboto"/>
              </a:rPr>
              <a:t>농업</a:t>
            </a:r>
            <a:r>
              <a:rPr lang="en-US" sz="1300" b="1" dirty="0">
                <a:solidFill>
                  <a:srgbClr val="E0CB15"/>
                </a:solidFill>
                <a:latin typeface="Roboto"/>
              </a:rPr>
              <a:t> </a:t>
            </a:r>
            <a:r>
              <a:rPr lang="ko-KR" altLang="en-US" sz="1300" b="1" dirty="0">
                <a:solidFill>
                  <a:srgbClr val="E0CB15"/>
                </a:solidFill>
                <a:latin typeface="Roboto"/>
              </a:rPr>
              <a:t>및 </a:t>
            </a:r>
            <a:r>
              <a:rPr lang="ko-KR" altLang="en-US" sz="1300" b="1" dirty="0" err="1">
                <a:solidFill>
                  <a:srgbClr val="E0CB15"/>
                </a:solidFill>
                <a:latin typeface="Roboto"/>
              </a:rPr>
              <a:t>스마트팜</a:t>
            </a:r>
            <a:endParaRPr sz="1300" b="1" dirty="0">
              <a:solidFill>
                <a:srgbClr val="E0CB15"/>
              </a:solidFill>
              <a:latin typeface="Roboto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75877" y="2229951"/>
            <a:ext cx="1312955" cy="6924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900" b="0" dirty="0" err="1">
                <a:solidFill>
                  <a:srgbClr val="484848"/>
                </a:solidFill>
                <a:latin typeface="Roboto"/>
              </a:rPr>
              <a:t>트럭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플래투닝</a:t>
            </a:r>
            <a:r>
              <a:rPr lang="en-US" sz="900" b="0" dirty="0">
                <a:solidFill>
                  <a:srgbClr val="484848"/>
                </a:solidFill>
                <a:latin typeface="Roboto"/>
              </a:rPr>
              <a:t>(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선두 트럭을 여러 대의 자율주행 트럭이 뒤따라 군집 주행</a:t>
            </a:r>
            <a:r>
              <a:rPr lang="en-US" altLang="ko-KR" sz="900" b="0" dirty="0">
                <a:solidFill>
                  <a:srgbClr val="484848"/>
                </a:solidFill>
                <a:latin typeface="Roboto"/>
              </a:rPr>
              <a:t>)</a:t>
            </a:r>
            <a:r>
              <a:rPr lang="ko-KR" altLang="en-US" sz="900" dirty="0">
                <a:solidFill>
                  <a:srgbClr val="484848"/>
                </a:solidFill>
                <a:latin typeface="Roboto"/>
              </a:rPr>
              <a:t>으로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 연비 </a:t>
            </a:r>
            <a:r>
              <a:rPr lang="en-US" altLang="ko-KR" sz="900" b="0" dirty="0">
                <a:solidFill>
                  <a:srgbClr val="484848"/>
                </a:solidFill>
                <a:latin typeface="Roboto"/>
              </a:rPr>
              <a:t>20% 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개선</a:t>
            </a:r>
            <a:endParaRPr sz="900" b="0"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74032" y="657830"/>
            <a:ext cx="968488" cy="2600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300" b="1" dirty="0" err="1">
                <a:solidFill>
                  <a:srgbClr val="3CC583"/>
                </a:solidFill>
                <a:latin typeface="Roboto"/>
              </a:rPr>
              <a:t>물류</a:t>
            </a:r>
            <a:r>
              <a:rPr sz="1300" b="1" dirty="0">
                <a:solidFill>
                  <a:srgbClr val="3CC583"/>
                </a:solidFill>
                <a:latin typeface="Roboto"/>
              </a:rPr>
              <a:t> 및 </a:t>
            </a:r>
            <a:r>
              <a:rPr sz="1300" b="1" dirty="0" err="1">
                <a:solidFill>
                  <a:srgbClr val="3CC583"/>
                </a:solidFill>
                <a:latin typeface="Roboto"/>
              </a:rPr>
              <a:t>창고</a:t>
            </a:r>
            <a:r>
              <a:rPr sz="1300" b="1" dirty="0">
                <a:solidFill>
                  <a:srgbClr val="3CC583"/>
                </a:solidFill>
                <a:latin typeface="Roboto"/>
              </a:rPr>
              <a:t> </a:t>
            </a:r>
            <a:r>
              <a:rPr sz="1300" b="1" dirty="0" err="1">
                <a:solidFill>
                  <a:srgbClr val="3CC583"/>
                </a:solidFill>
                <a:latin typeface="Roboto"/>
              </a:rPr>
              <a:t>자동화</a:t>
            </a:r>
            <a:endParaRPr sz="1300" b="1" dirty="0">
              <a:solidFill>
                <a:srgbClr val="3CC583"/>
              </a:solidFill>
              <a:latin typeface="Roboto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9509" y="2972255"/>
            <a:ext cx="508280" cy="20005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300" b="1" dirty="0" err="1">
                <a:solidFill>
                  <a:srgbClr val="92BD39"/>
                </a:solidFill>
                <a:latin typeface="Roboto"/>
              </a:rPr>
              <a:t>제조업</a:t>
            </a:r>
            <a:endParaRPr sz="1300" b="1" dirty="0">
              <a:solidFill>
                <a:srgbClr val="92BD39"/>
              </a:solidFill>
              <a:latin typeface="Robot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88763" y="5492097"/>
            <a:ext cx="1947768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900" dirty="0"/>
              <a:t>농부가 걸어가면서 과일</a:t>
            </a:r>
            <a:r>
              <a:rPr lang="en-US" altLang="ko-KR" sz="900" dirty="0"/>
              <a:t>/</a:t>
            </a:r>
            <a:r>
              <a:rPr lang="ko-KR" altLang="en-US" sz="900" dirty="0"/>
              <a:t>채소를 수확할 때 자율운반 로봇이 뒤따라가며 자동으로 수확물을 싣거나 비료</a:t>
            </a:r>
            <a:r>
              <a:rPr lang="en-US" altLang="ko-KR" sz="900" dirty="0"/>
              <a:t>, </a:t>
            </a:r>
            <a:r>
              <a:rPr lang="ko-KR" altLang="en-US" sz="900" dirty="0"/>
              <a:t>씨앗 등을 운반하여　</a:t>
            </a:r>
            <a:r>
              <a:rPr lang="ko-KR" altLang="en-US" sz="900" b="0" dirty="0">
                <a:solidFill>
                  <a:srgbClr val="484848"/>
                </a:solidFill>
                <a:latin typeface="Roboto"/>
              </a:rPr>
              <a:t>농업 효율성 향상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61327" y="3092460"/>
            <a:ext cx="2195202" cy="4154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900" dirty="0"/>
              <a:t>작업자가 조립 작업을 진행하는 동안 필요한 부품과 공구를 적시에 공급하는 </a:t>
            </a:r>
            <a:r>
              <a:rPr lang="en-US" altLang="ko-KR" sz="900" dirty="0"/>
              <a:t>'</a:t>
            </a:r>
            <a:r>
              <a:rPr lang="ko-KR" altLang="en-US" sz="900" dirty="0"/>
              <a:t>움직이는 </a:t>
            </a:r>
            <a:r>
              <a:rPr lang="ko-KR" altLang="en-US" sz="900" dirty="0" err="1"/>
              <a:t>공구함</a:t>
            </a:r>
            <a:r>
              <a:rPr lang="en-US" altLang="ko-KR" sz="900" dirty="0"/>
              <a:t>' </a:t>
            </a:r>
            <a:r>
              <a:rPr lang="ko-KR" altLang="en-US" sz="900" dirty="0"/>
              <a:t>역할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을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통한</a:t>
            </a:r>
            <a:r>
              <a:rPr lang="en-US"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생산성</a:t>
            </a:r>
            <a:r>
              <a:rPr sz="900" b="0" dirty="0">
                <a:solidFill>
                  <a:srgbClr val="484848"/>
                </a:solidFill>
                <a:latin typeface="Roboto"/>
              </a:rPr>
              <a:t> </a:t>
            </a:r>
            <a:r>
              <a:rPr sz="900" b="0" dirty="0" err="1">
                <a:solidFill>
                  <a:srgbClr val="484848"/>
                </a:solidFill>
                <a:latin typeface="Roboto"/>
              </a:rPr>
              <a:t>향상</a:t>
            </a:r>
            <a:endParaRPr sz="900" b="0"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24121" y="1915967"/>
            <a:ext cx="318407" cy="2600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300" b="1" dirty="0" err="1">
                <a:solidFill>
                  <a:srgbClr val="DE8431"/>
                </a:solidFill>
                <a:latin typeface="Roboto"/>
              </a:rPr>
              <a:t>운송업</a:t>
            </a:r>
            <a:endParaRPr sz="1300" b="1" dirty="0">
              <a:solidFill>
                <a:srgbClr val="DE8431"/>
              </a:solidFill>
              <a:latin typeface="Roboto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33589" y="5299642"/>
            <a:ext cx="1250342" cy="20005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300" b="1" dirty="0">
                <a:solidFill>
                  <a:srgbClr val="1EABDA"/>
                </a:solidFill>
                <a:latin typeface="Roboto"/>
              </a:rPr>
              <a:t>의료 및 헬스케어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09183" y="103373"/>
            <a:ext cx="4199868" cy="26161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sz="1700" b="1" dirty="0">
                <a:solidFill>
                  <a:srgbClr val="484848"/>
                </a:solidFill>
                <a:latin typeface="Roboto"/>
              </a:rPr>
              <a:t>Follow-Me </a:t>
            </a:r>
            <a:r>
              <a:rPr lang="ko-KR" altLang="en-US" sz="1700" b="1" dirty="0">
                <a:solidFill>
                  <a:srgbClr val="484848"/>
                </a:solidFill>
                <a:latin typeface="Roboto"/>
              </a:rPr>
              <a:t>자율주행 시스템</a:t>
            </a:r>
            <a:r>
              <a:rPr sz="1700" b="1" dirty="0">
                <a:solidFill>
                  <a:srgbClr val="484848"/>
                </a:solidFill>
                <a:latin typeface="Roboto"/>
              </a:rPr>
              <a:t>의 </a:t>
            </a:r>
            <a:r>
              <a:rPr sz="1700" b="1" dirty="0" err="1">
                <a:solidFill>
                  <a:srgbClr val="484848"/>
                </a:solidFill>
                <a:latin typeface="Roboto"/>
              </a:rPr>
              <a:t>산업별</a:t>
            </a:r>
            <a:r>
              <a:rPr sz="1700" b="1" dirty="0">
                <a:solidFill>
                  <a:srgbClr val="484848"/>
                </a:solidFill>
                <a:latin typeface="Roboto"/>
              </a:rPr>
              <a:t> </a:t>
            </a:r>
            <a:r>
              <a:rPr sz="1700" b="1" dirty="0" err="1">
                <a:solidFill>
                  <a:srgbClr val="484848"/>
                </a:solidFill>
                <a:latin typeface="Roboto"/>
              </a:rPr>
              <a:t>활용</a:t>
            </a:r>
            <a:endParaRPr sz="1700" b="1" dirty="0">
              <a:solidFill>
                <a:srgbClr val="484848"/>
              </a:solidFill>
              <a:latin typeface="Roboto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ADDA01-F543-4B44-B0B1-A30D100F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012" y="517456"/>
            <a:ext cx="2243345" cy="224334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ED87DBF-80AC-4648-A05A-4B983898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789" y="3594250"/>
            <a:ext cx="2122714" cy="318407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B8011E-2F63-459D-AF43-08AA9784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78" y="4274298"/>
            <a:ext cx="1674784" cy="25121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1FD655-4E6E-4DBE-97A9-1A701DF7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848" y="2787464"/>
            <a:ext cx="1674785" cy="25121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A4AB5F-4AEC-43A5-A41C-99EF74DDE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18" y="657830"/>
            <a:ext cx="2185371" cy="14569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400299" y="1974055"/>
            <a:ext cx="5029202" cy="914499"/>
            <a:chOff x="914400" y="1426619"/>
            <a:chExt cx="5029202" cy="914499"/>
          </a:xfrm>
        </p:grpSpPr>
        <p:sp>
          <p:nvSpPr>
            <p:cNvPr id="2" name="Rounded Rectangle 1"/>
            <p:cNvSpPr/>
            <p:nvPr/>
          </p:nvSpPr>
          <p:spPr>
            <a:xfrm>
              <a:off x="914400" y="1426619"/>
              <a:ext cx="5029200" cy="914499"/>
            </a:xfrm>
            <a:custGeom>
              <a:avLst/>
              <a:gdLst/>
              <a:ahLst/>
              <a:cxnLst/>
              <a:rect l="0" t="0" r="0" b="0"/>
              <a:pathLst>
                <a:path w="5029200" h="914499">
                  <a:moveTo>
                    <a:pt x="0" y="447675"/>
                  </a:moveTo>
                  <a:cubicBezTo>
                    <a:pt x="0" y="200430"/>
                    <a:pt x="192722" y="0"/>
                    <a:pt x="430456" y="0"/>
                  </a:cubicBezTo>
                  <a:lnTo>
                    <a:pt x="914400" y="0"/>
                  </a:lnTo>
                  <a:lnTo>
                    <a:pt x="914400" y="447675"/>
                  </a:lnTo>
                  <a:close/>
                  <a:moveTo>
                    <a:pt x="0" y="447675"/>
                  </a:moveTo>
                  <a:lnTo>
                    <a:pt x="914400" y="447675"/>
                  </a:lnTo>
                  <a:lnTo>
                    <a:pt x="914400" y="466725"/>
                  </a:lnTo>
                  <a:lnTo>
                    <a:pt x="0" y="466725"/>
                  </a:lnTo>
                  <a:close/>
                  <a:moveTo>
                    <a:pt x="914402" y="0"/>
                  </a:moveTo>
                  <a:lnTo>
                    <a:pt x="5029200" y="0"/>
                  </a:lnTo>
                  <a:lnTo>
                    <a:pt x="5029200" y="914400"/>
                  </a:lnTo>
                  <a:lnTo>
                    <a:pt x="914399" y="914400"/>
                  </a:lnTo>
                  <a:close/>
                  <a:moveTo>
                    <a:pt x="0" y="466820"/>
                  </a:moveTo>
                  <a:lnTo>
                    <a:pt x="914400" y="466725"/>
                  </a:lnTo>
                  <a:lnTo>
                    <a:pt x="914400" y="914403"/>
                  </a:lnTo>
                  <a:lnTo>
                    <a:pt x="447675" y="914499"/>
                  </a:lnTo>
                  <a:cubicBezTo>
                    <a:pt x="200025" y="914499"/>
                    <a:pt x="0" y="714066"/>
                    <a:pt x="0" y="46682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914400" y="1426619"/>
              <a:ext cx="5029202" cy="914403"/>
            </a:xfrm>
            <a:custGeom>
              <a:avLst/>
              <a:gdLst/>
              <a:ahLst/>
              <a:cxnLst/>
              <a:rect l="0" t="0" r="0" b="0"/>
              <a:pathLst>
                <a:path w="5029202" h="914403">
                  <a:moveTo>
                    <a:pt x="0" y="447675"/>
                  </a:moveTo>
                  <a:cubicBezTo>
                    <a:pt x="0" y="200430"/>
                    <a:pt x="200430" y="0"/>
                    <a:pt x="447675" y="0"/>
                  </a:cubicBezTo>
                  <a:lnTo>
                    <a:pt x="1871662" y="0"/>
                  </a:lnTo>
                  <a:moveTo>
                    <a:pt x="0" y="466724"/>
                  </a:moveTo>
                  <a:lnTo>
                    <a:pt x="0" y="447488"/>
                  </a:lnTo>
                  <a:moveTo>
                    <a:pt x="728662" y="914403"/>
                  </a:moveTo>
                  <a:lnTo>
                    <a:pt x="447675" y="914403"/>
                  </a:lnTo>
                  <a:cubicBezTo>
                    <a:pt x="200025" y="914403"/>
                    <a:pt x="0" y="713971"/>
                    <a:pt x="0" y="466724"/>
                  </a:cubicBezTo>
                  <a:moveTo>
                    <a:pt x="1647825" y="914403"/>
                  </a:moveTo>
                  <a:lnTo>
                    <a:pt x="1876425" y="914403"/>
                  </a:lnTo>
                  <a:moveTo>
                    <a:pt x="1873023" y="0"/>
                  </a:moveTo>
                  <a:lnTo>
                    <a:pt x="5029202" y="0"/>
                  </a:lnTo>
                  <a:lnTo>
                    <a:pt x="5029202" y="914400"/>
                  </a:lnTo>
                  <a:lnTo>
                    <a:pt x="1873025" y="914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3130412" y="1974055"/>
            <a:ext cx="1142901" cy="914411"/>
          </a:xfrm>
          <a:custGeom>
            <a:avLst/>
            <a:gdLst/>
            <a:ahLst/>
            <a:cxnLst/>
            <a:rect l="0" t="0" r="0" b="0"/>
            <a:pathLst>
              <a:path w="1142901" h="914411">
                <a:moveTo>
                  <a:pt x="184286" y="127791"/>
                </a:moveTo>
                <a:cubicBezTo>
                  <a:pt x="184286" y="80570"/>
                  <a:pt x="200373" y="35791"/>
                  <a:pt x="228501" y="0"/>
                </a:cubicBezTo>
                <a:moveTo>
                  <a:pt x="1098686" y="127791"/>
                </a:moveTo>
                <a:cubicBezTo>
                  <a:pt x="1098686" y="80569"/>
                  <a:pt x="1114773" y="35791"/>
                  <a:pt x="1142901" y="0"/>
                </a:cubicBezTo>
                <a:moveTo>
                  <a:pt x="1098686" y="123825"/>
                </a:moveTo>
                <a:lnTo>
                  <a:pt x="1098686" y="695325"/>
                </a:lnTo>
                <a:moveTo>
                  <a:pt x="184286" y="695325"/>
                </a:moveTo>
                <a:lnTo>
                  <a:pt x="184286" y="123825"/>
                </a:lnTo>
                <a:moveTo>
                  <a:pt x="1098683" y="694097"/>
                </a:moveTo>
                <a:cubicBezTo>
                  <a:pt x="1098683" y="765255"/>
                  <a:pt x="1054434" y="830303"/>
                  <a:pt x="984383" y="862126"/>
                </a:cubicBezTo>
                <a:cubicBezTo>
                  <a:pt x="956413" y="874833"/>
                  <a:pt x="932557" y="892836"/>
                  <a:pt x="913988" y="914411"/>
                </a:cubicBezTo>
                <a:moveTo>
                  <a:pt x="184283" y="694097"/>
                </a:moveTo>
                <a:cubicBezTo>
                  <a:pt x="184283" y="765255"/>
                  <a:pt x="140034" y="830303"/>
                  <a:pt x="69983" y="862126"/>
                </a:cubicBezTo>
                <a:cubicBezTo>
                  <a:pt x="42220" y="874739"/>
                  <a:pt x="18508" y="892571"/>
                  <a:pt x="0" y="91393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171699" y="2888454"/>
            <a:ext cx="5257802" cy="914499"/>
            <a:chOff x="685800" y="2341018"/>
            <a:chExt cx="5257802" cy="914499"/>
          </a:xfrm>
        </p:grpSpPr>
        <p:sp>
          <p:nvSpPr>
            <p:cNvPr id="6" name="Rounded Rectangle 5"/>
            <p:cNvSpPr/>
            <p:nvPr/>
          </p:nvSpPr>
          <p:spPr>
            <a:xfrm>
              <a:off x="685800" y="2341018"/>
              <a:ext cx="5257800" cy="914499"/>
            </a:xfrm>
            <a:custGeom>
              <a:avLst/>
              <a:gdLst/>
              <a:ahLst/>
              <a:cxnLst/>
              <a:rect l="0" t="0" r="0" b="0"/>
              <a:pathLst>
                <a:path w="5257800" h="914499">
                  <a:moveTo>
                    <a:pt x="0" y="447675"/>
                  </a:moveTo>
                  <a:cubicBezTo>
                    <a:pt x="0" y="200430"/>
                    <a:pt x="192722" y="0"/>
                    <a:pt x="430456" y="0"/>
                  </a:cubicBezTo>
                  <a:lnTo>
                    <a:pt x="914400" y="0"/>
                  </a:lnTo>
                  <a:lnTo>
                    <a:pt x="914400" y="447675"/>
                  </a:lnTo>
                  <a:close/>
                  <a:moveTo>
                    <a:pt x="0" y="447675"/>
                  </a:moveTo>
                  <a:lnTo>
                    <a:pt x="914400" y="447675"/>
                  </a:lnTo>
                  <a:lnTo>
                    <a:pt x="914400" y="466725"/>
                  </a:lnTo>
                  <a:lnTo>
                    <a:pt x="0" y="466725"/>
                  </a:lnTo>
                  <a:close/>
                  <a:moveTo>
                    <a:pt x="914402" y="0"/>
                  </a:moveTo>
                  <a:lnTo>
                    <a:pt x="5257800" y="0"/>
                  </a:lnTo>
                  <a:lnTo>
                    <a:pt x="5257800" y="914400"/>
                  </a:lnTo>
                  <a:lnTo>
                    <a:pt x="914399" y="914400"/>
                  </a:lnTo>
                  <a:close/>
                  <a:moveTo>
                    <a:pt x="0" y="466820"/>
                  </a:moveTo>
                  <a:lnTo>
                    <a:pt x="914400" y="466725"/>
                  </a:lnTo>
                  <a:lnTo>
                    <a:pt x="914400" y="914403"/>
                  </a:lnTo>
                  <a:lnTo>
                    <a:pt x="447675" y="914499"/>
                  </a:lnTo>
                  <a:cubicBezTo>
                    <a:pt x="200025" y="914499"/>
                    <a:pt x="0" y="714066"/>
                    <a:pt x="0" y="46682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5800" y="2341018"/>
              <a:ext cx="5257802" cy="914403"/>
            </a:xfrm>
            <a:custGeom>
              <a:avLst/>
              <a:gdLst/>
              <a:ahLst/>
              <a:cxnLst/>
              <a:rect l="0" t="0" r="0" b="0"/>
              <a:pathLst>
                <a:path w="5257802" h="914403">
                  <a:moveTo>
                    <a:pt x="0" y="447675"/>
                  </a:moveTo>
                  <a:cubicBezTo>
                    <a:pt x="0" y="200430"/>
                    <a:pt x="200430" y="0"/>
                    <a:pt x="447675" y="0"/>
                  </a:cubicBezTo>
                  <a:lnTo>
                    <a:pt x="957262" y="0"/>
                  </a:lnTo>
                  <a:moveTo>
                    <a:pt x="0" y="466724"/>
                  </a:moveTo>
                  <a:lnTo>
                    <a:pt x="0" y="447488"/>
                  </a:lnTo>
                  <a:moveTo>
                    <a:pt x="728662" y="914403"/>
                  </a:moveTo>
                  <a:lnTo>
                    <a:pt x="447675" y="914403"/>
                  </a:lnTo>
                  <a:cubicBezTo>
                    <a:pt x="200025" y="914403"/>
                    <a:pt x="0" y="713971"/>
                    <a:pt x="0" y="466724"/>
                  </a:cubicBezTo>
                  <a:moveTo>
                    <a:pt x="1647825" y="914403"/>
                  </a:moveTo>
                  <a:lnTo>
                    <a:pt x="1876425" y="914403"/>
                  </a:lnTo>
                  <a:moveTo>
                    <a:pt x="1873023" y="0"/>
                  </a:moveTo>
                  <a:lnTo>
                    <a:pt x="5257802" y="0"/>
                  </a:lnTo>
                  <a:lnTo>
                    <a:pt x="5257802" y="914400"/>
                  </a:lnTo>
                  <a:lnTo>
                    <a:pt x="1873025" y="914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2901812" y="2888454"/>
            <a:ext cx="1142901" cy="914411"/>
          </a:xfrm>
          <a:custGeom>
            <a:avLst/>
            <a:gdLst/>
            <a:ahLst/>
            <a:cxnLst/>
            <a:rect l="0" t="0" r="0" b="0"/>
            <a:pathLst>
              <a:path w="1142901" h="914411">
                <a:moveTo>
                  <a:pt x="184286" y="127791"/>
                </a:moveTo>
                <a:cubicBezTo>
                  <a:pt x="184286" y="80570"/>
                  <a:pt x="200373" y="35791"/>
                  <a:pt x="228501" y="0"/>
                </a:cubicBezTo>
                <a:moveTo>
                  <a:pt x="1098686" y="127791"/>
                </a:moveTo>
                <a:cubicBezTo>
                  <a:pt x="1098686" y="80569"/>
                  <a:pt x="1114773" y="35791"/>
                  <a:pt x="1142901" y="0"/>
                </a:cubicBezTo>
                <a:moveTo>
                  <a:pt x="1098686" y="123825"/>
                </a:moveTo>
                <a:lnTo>
                  <a:pt x="1098686" y="695325"/>
                </a:lnTo>
                <a:moveTo>
                  <a:pt x="184286" y="695325"/>
                </a:moveTo>
                <a:lnTo>
                  <a:pt x="184286" y="123825"/>
                </a:lnTo>
                <a:moveTo>
                  <a:pt x="1098683" y="694097"/>
                </a:moveTo>
                <a:cubicBezTo>
                  <a:pt x="1098683" y="765255"/>
                  <a:pt x="1054434" y="830303"/>
                  <a:pt x="984383" y="862126"/>
                </a:cubicBezTo>
                <a:cubicBezTo>
                  <a:pt x="956413" y="874833"/>
                  <a:pt x="932557" y="892836"/>
                  <a:pt x="913988" y="914411"/>
                </a:cubicBezTo>
                <a:moveTo>
                  <a:pt x="184283" y="694097"/>
                </a:moveTo>
                <a:cubicBezTo>
                  <a:pt x="184283" y="765255"/>
                  <a:pt x="140034" y="830303"/>
                  <a:pt x="69983" y="862126"/>
                </a:cubicBezTo>
                <a:cubicBezTo>
                  <a:pt x="42220" y="874739"/>
                  <a:pt x="18508" y="892571"/>
                  <a:pt x="0" y="91393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1943099" y="3802854"/>
            <a:ext cx="5486402" cy="914499"/>
            <a:chOff x="457200" y="3255418"/>
            <a:chExt cx="5486402" cy="914499"/>
          </a:xfrm>
        </p:grpSpPr>
        <p:sp>
          <p:nvSpPr>
            <p:cNvPr id="10" name="Rounded Rectangle 9"/>
            <p:cNvSpPr/>
            <p:nvPr/>
          </p:nvSpPr>
          <p:spPr>
            <a:xfrm>
              <a:off x="457200" y="3255418"/>
              <a:ext cx="5486400" cy="914499"/>
            </a:xfrm>
            <a:custGeom>
              <a:avLst/>
              <a:gdLst/>
              <a:ahLst/>
              <a:cxnLst/>
              <a:rect l="0" t="0" r="0" b="0"/>
              <a:pathLst>
                <a:path w="5486400" h="914499">
                  <a:moveTo>
                    <a:pt x="0" y="447675"/>
                  </a:moveTo>
                  <a:cubicBezTo>
                    <a:pt x="0" y="200430"/>
                    <a:pt x="192722" y="0"/>
                    <a:pt x="430456" y="0"/>
                  </a:cubicBezTo>
                  <a:lnTo>
                    <a:pt x="914400" y="0"/>
                  </a:lnTo>
                  <a:lnTo>
                    <a:pt x="914400" y="447675"/>
                  </a:lnTo>
                  <a:close/>
                  <a:moveTo>
                    <a:pt x="0" y="447675"/>
                  </a:moveTo>
                  <a:lnTo>
                    <a:pt x="914400" y="447675"/>
                  </a:lnTo>
                  <a:lnTo>
                    <a:pt x="914400" y="466725"/>
                  </a:lnTo>
                  <a:lnTo>
                    <a:pt x="0" y="466725"/>
                  </a:lnTo>
                  <a:close/>
                  <a:moveTo>
                    <a:pt x="914402" y="0"/>
                  </a:moveTo>
                  <a:lnTo>
                    <a:pt x="5486400" y="0"/>
                  </a:lnTo>
                  <a:lnTo>
                    <a:pt x="5486400" y="914400"/>
                  </a:lnTo>
                  <a:lnTo>
                    <a:pt x="914399" y="914400"/>
                  </a:lnTo>
                  <a:close/>
                  <a:moveTo>
                    <a:pt x="0" y="466820"/>
                  </a:moveTo>
                  <a:lnTo>
                    <a:pt x="914400" y="466725"/>
                  </a:lnTo>
                  <a:lnTo>
                    <a:pt x="914400" y="914403"/>
                  </a:lnTo>
                  <a:lnTo>
                    <a:pt x="447675" y="914499"/>
                  </a:lnTo>
                  <a:cubicBezTo>
                    <a:pt x="200025" y="914499"/>
                    <a:pt x="0" y="714066"/>
                    <a:pt x="0" y="466820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457200" y="3255418"/>
              <a:ext cx="5486402" cy="914403"/>
            </a:xfrm>
            <a:custGeom>
              <a:avLst/>
              <a:gdLst/>
              <a:ahLst/>
              <a:cxnLst/>
              <a:rect l="0" t="0" r="0" b="0"/>
              <a:pathLst>
                <a:path w="5486402" h="914403">
                  <a:moveTo>
                    <a:pt x="0" y="447675"/>
                  </a:moveTo>
                  <a:cubicBezTo>
                    <a:pt x="0" y="200430"/>
                    <a:pt x="200430" y="0"/>
                    <a:pt x="447675" y="0"/>
                  </a:cubicBezTo>
                  <a:lnTo>
                    <a:pt x="957262" y="0"/>
                  </a:lnTo>
                  <a:moveTo>
                    <a:pt x="0" y="466724"/>
                  </a:moveTo>
                  <a:lnTo>
                    <a:pt x="0" y="447488"/>
                  </a:lnTo>
                  <a:moveTo>
                    <a:pt x="728662" y="914403"/>
                  </a:moveTo>
                  <a:lnTo>
                    <a:pt x="447675" y="914403"/>
                  </a:lnTo>
                  <a:cubicBezTo>
                    <a:pt x="200025" y="914403"/>
                    <a:pt x="0" y="713971"/>
                    <a:pt x="0" y="466725"/>
                  </a:cubicBezTo>
                  <a:moveTo>
                    <a:pt x="1647825" y="914403"/>
                  </a:moveTo>
                  <a:lnTo>
                    <a:pt x="1876425" y="914403"/>
                  </a:lnTo>
                  <a:moveTo>
                    <a:pt x="1873024" y="0"/>
                  </a:moveTo>
                  <a:lnTo>
                    <a:pt x="5486402" y="0"/>
                  </a:lnTo>
                  <a:lnTo>
                    <a:pt x="5486402" y="914400"/>
                  </a:lnTo>
                  <a:lnTo>
                    <a:pt x="1873026" y="914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673212" y="3802854"/>
            <a:ext cx="1142901" cy="914411"/>
          </a:xfrm>
          <a:custGeom>
            <a:avLst/>
            <a:gdLst/>
            <a:ahLst/>
            <a:cxnLst/>
            <a:rect l="0" t="0" r="0" b="0"/>
            <a:pathLst>
              <a:path w="1142901" h="914411">
                <a:moveTo>
                  <a:pt x="184286" y="127791"/>
                </a:moveTo>
                <a:cubicBezTo>
                  <a:pt x="184286" y="80570"/>
                  <a:pt x="200373" y="35791"/>
                  <a:pt x="228501" y="0"/>
                </a:cubicBezTo>
                <a:moveTo>
                  <a:pt x="1098686" y="127791"/>
                </a:moveTo>
                <a:cubicBezTo>
                  <a:pt x="1098686" y="80569"/>
                  <a:pt x="1114773" y="35791"/>
                  <a:pt x="1142901" y="0"/>
                </a:cubicBezTo>
                <a:moveTo>
                  <a:pt x="1098686" y="123825"/>
                </a:moveTo>
                <a:lnTo>
                  <a:pt x="1098686" y="695325"/>
                </a:lnTo>
                <a:moveTo>
                  <a:pt x="184286" y="695325"/>
                </a:moveTo>
                <a:lnTo>
                  <a:pt x="184286" y="123825"/>
                </a:lnTo>
                <a:moveTo>
                  <a:pt x="1098683" y="694097"/>
                </a:moveTo>
                <a:cubicBezTo>
                  <a:pt x="1098683" y="765255"/>
                  <a:pt x="1054434" y="830303"/>
                  <a:pt x="984383" y="862126"/>
                </a:cubicBezTo>
                <a:cubicBezTo>
                  <a:pt x="956413" y="874833"/>
                  <a:pt x="932557" y="892836"/>
                  <a:pt x="913988" y="914411"/>
                </a:cubicBezTo>
                <a:moveTo>
                  <a:pt x="184283" y="694097"/>
                </a:moveTo>
                <a:cubicBezTo>
                  <a:pt x="184283" y="765255"/>
                  <a:pt x="140034" y="830303"/>
                  <a:pt x="69983" y="862126"/>
                </a:cubicBezTo>
                <a:cubicBezTo>
                  <a:pt x="42220" y="874739"/>
                  <a:pt x="18508" y="892571"/>
                  <a:pt x="0" y="91393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" name="Group 15"/>
          <p:cNvGrpSpPr/>
          <p:nvPr/>
        </p:nvGrpSpPr>
        <p:grpSpPr>
          <a:xfrm>
            <a:off x="1714498" y="4717254"/>
            <a:ext cx="5715000" cy="914403"/>
            <a:chOff x="228599" y="4169818"/>
            <a:chExt cx="5715000" cy="914403"/>
          </a:xfrm>
        </p:grpSpPr>
        <p:sp>
          <p:nvSpPr>
            <p:cNvPr id="14" name="Rounded Rectangle 13"/>
            <p:cNvSpPr/>
            <p:nvPr/>
          </p:nvSpPr>
          <p:spPr>
            <a:xfrm>
              <a:off x="228599" y="4169818"/>
              <a:ext cx="5715000" cy="914403"/>
            </a:xfrm>
            <a:custGeom>
              <a:avLst/>
              <a:gdLst/>
              <a:ahLst/>
              <a:cxnLst/>
              <a:rect l="0" t="0" r="0" b="0"/>
              <a:pathLst>
                <a:path w="5715000" h="914403">
                  <a:moveTo>
                    <a:pt x="0" y="447675"/>
                  </a:moveTo>
                  <a:cubicBezTo>
                    <a:pt x="0" y="200430"/>
                    <a:pt x="192722" y="0"/>
                    <a:pt x="430456" y="0"/>
                  </a:cubicBezTo>
                  <a:lnTo>
                    <a:pt x="5715000" y="0"/>
                  </a:lnTo>
                  <a:lnTo>
                    <a:pt x="5715000" y="447675"/>
                  </a:lnTo>
                  <a:close/>
                  <a:moveTo>
                    <a:pt x="0" y="447488"/>
                  </a:moveTo>
                  <a:lnTo>
                    <a:pt x="5715000" y="447488"/>
                  </a:lnTo>
                  <a:lnTo>
                    <a:pt x="5715000" y="466724"/>
                  </a:lnTo>
                  <a:lnTo>
                    <a:pt x="0" y="466724"/>
                  </a:lnTo>
                  <a:close/>
                  <a:moveTo>
                    <a:pt x="0" y="466725"/>
                  </a:moveTo>
                  <a:lnTo>
                    <a:pt x="5715000" y="466725"/>
                  </a:lnTo>
                  <a:cubicBezTo>
                    <a:pt x="5715000" y="713971"/>
                    <a:pt x="5522276" y="914403"/>
                    <a:pt x="5284539" y="914403"/>
                  </a:cubicBezTo>
                  <a:lnTo>
                    <a:pt x="430459" y="914403"/>
                  </a:lnTo>
                  <a:cubicBezTo>
                    <a:pt x="192723" y="914403"/>
                    <a:pt x="0" y="713971"/>
                    <a:pt x="0" y="466725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28599" y="4169818"/>
              <a:ext cx="5715000" cy="914403"/>
            </a:xfrm>
            <a:custGeom>
              <a:avLst/>
              <a:gdLst/>
              <a:ahLst/>
              <a:cxnLst/>
              <a:rect l="0" t="0" r="0" b="0"/>
              <a:pathLst>
                <a:path w="5715000" h="914403">
                  <a:moveTo>
                    <a:pt x="0" y="447675"/>
                  </a:moveTo>
                  <a:cubicBezTo>
                    <a:pt x="0" y="200430"/>
                    <a:pt x="200430" y="0"/>
                    <a:pt x="447675" y="0"/>
                  </a:cubicBezTo>
                  <a:lnTo>
                    <a:pt x="957262" y="0"/>
                  </a:lnTo>
                  <a:moveTo>
                    <a:pt x="1873020" y="0"/>
                  </a:moveTo>
                  <a:lnTo>
                    <a:pt x="5714998" y="0"/>
                  </a:lnTo>
                  <a:lnTo>
                    <a:pt x="5714998" y="447675"/>
                  </a:lnTo>
                  <a:moveTo>
                    <a:pt x="0" y="466724"/>
                  </a:moveTo>
                  <a:lnTo>
                    <a:pt x="0" y="447488"/>
                  </a:lnTo>
                  <a:moveTo>
                    <a:pt x="5715000" y="447488"/>
                  </a:moveTo>
                  <a:lnTo>
                    <a:pt x="5715000" y="466724"/>
                  </a:lnTo>
                  <a:moveTo>
                    <a:pt x="5715000" y="466725"/>
                  </a:moveTo>
                  <a:cubicBezTo>
                    <a:pt x="5715000" y="713971"/>
                    <a:pt x="5522276" y="914403"/>
                    <a:pt x="5284539" y="914403"/>
                  </a:cubicBezTo>
                  <a:lnTo>
                    <a:pt x="430459" y="914403"/>
                  </a:lnTo>
                  <a:cubicBezTo>
                    <a:pt x="192723" y="914403"/>
                    <a:pt x="0" y="713971"/>
                    <a:pt x="0" y="46672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2628899" y="4717254"/>
            <a:ext cx="958615" cy="914392"/>
          </a:xfrm>
          <a:custGeom>
            <a:avLst/>
            <a:gdLst/>
            <a:ahLst/>
            <a:cxnLst/>
            <a:rect l="0" t="0" r="0" b="0"/>
            <a:pathLst>
              <a:path w="958615" h="914392">
                <a:moveTo>
                  <a:pt x="0" y="127791"/>
                </a:moveTo>
                <a:cubicBezTo>
                  <a:pt x="0" y="80570"/>
                  <a:pt x="16086" y="35791"/>
                  <a:pt x="44215" y="0"/>
                </a:cubicBezTo>
                <a:moveTo>
                  <a:pt x="914400" y="127791"/>
                </a:moveTo>
                <a:cubicBezTo>
                  <a:pt x="914400" y="80569"/>
                  <a:pt x="930486" y="35791"/>
                  <a:pt x="958615" y="0"/>
                </a:cubicBezTo>
                <a:moveTo>
                  <a:pt x="914400" y="123825"/>
                </a:moveTo>
                <a:lnTo>
                  <a:pt x="914400" y="476250"/>
                </a:lnTo>
                <a:moveTo>
                  <a:pt x="0" y="476250"/>
                </a:moveTo>
                <a:lnTo>
                  <a:pt x="0" y="123825"/>
                </a:lnTo>
                <a:moveTo>
                  <a:pt x="914400" y="473868"/>
                </a:moveTo>
                <a:cubicBezTo>
                  <a:pt x="914400" y="717162"/>
                  <a:pt x="717170" y="914392"/>
                  <a:pt x="473876" y="914392"/>
                </a:cubicBezTo>
                <a:lnTo>
                  <a:pt x="440523" y="914392"/>
                </a:lnTo>
                <a:cubicBezTo>
                  <a:pt x="197229" y="914392"/>
                  <a:pt x="0" y="717162"/>
                  <a:pt x="0" y="473868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TextBox 17"/>
          <p:cNvSpPr txBox="1"/>
          <p:nvPr/>
        </p:nvSpPr>
        <p:spPr>
          <a:xfrm>
            <a:off x="4476749" y="2445542"/>
            <a:ext cx="1900237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100" b="0">
                <a:solidFill>
                  <a:srgbClr val="484848"/>
                </a:solidFill>
                <a:latin typeface="Roboto"/>
              </a:rPr>
              <a:t>실제 LIMO 차량에서 시스템을 테스트하고 검
증한다.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48149" y="3019423"/>
            <a:ext cx="10001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500" b="1">
                <a:solidFill>
                  <a:srgbClr val="484848"/>
                </a:solidFill>
                <a:latin typeface="Roboto"/>
              </a:rPr>
              <a:t>추종 알고리즘 구현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60509" y="3221829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>
                <a:solidFill>
                  <a:srgbClr val="484848"/>
                </a:solidFill>
                <a:latin typeface="Roboto"/>
              </a:rPr>
              <a:t>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48149" y="3359942"/>
            <a:ext cx="1857375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100" b="0">
                <a:solidFill>
                  <a:srgbClr val="484848"/>
                </a:solidFill>
                <a:latin typeface="Roboto"/>
              </a:rPr>
              <a:t>라이다 데이터를 기반으로 추종 알고리즘을 개발
한다.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89109" y="2307429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>
                <a:solidFill>
                  <a:srgbClr val="484848"/>
                </a:solidFill>
                <a:latin typeface="Roboto"/>
              </a:rPr>
              <a:t>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76749" y="2105024"/>
            <a:ext cx="8858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500" b="1">
                <a:solidFill>
                  <a:srgbClr val="484848"/>
                </a:solidFill>
                <a:latin typeface="Roboto"/>
              </a:rPr>
              <a:t>실제 차량 테스트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19549" y="3933823"/>
            <a:ext cx="8858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500" b="1">
                <a:solidFill>
                  <a:srgbClr val="484848"/>
                </a:solidFill>
                <a:latin typeface="Roboto"/>
              </a:rPr>
              <a:t>라이다 센서 통합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31909" y="4136229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>
                <a:solidFill>
                  <a:srgbClr val="484848"/>
                </a:solidFill>
                <a:latin typeface="Roboto"/>
              </a:rPr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19549" y="4274342"/>
            <a:ext cx="1771650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100" b="0">
                <a:solidFill>
                  <a:srgbClr val="484848"/>
                </a:solidFill>
                <a:latin typeface="Roboto"/>
              </a:rPr>
              <a:t>라이다 센서를 통합하여 환경 인식을 향상시킨
다.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90949" y="5188742"/>
            <a:ext cx="2257425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100" b="0">
                <a:solidFill>
                  <a:srgbClr val="484848"/>
                </a:solidFill>
                <a:latin typeface="Roboto"/>
              </a:rPr>
              <a:t>ROS 프레임워크를 활용하여 자율 주행 시스템을 구축한
다.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90949" y="4848223"/>
            <a:ext cx="1371600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500" b="1">
                <a:solidFill>
                  <a:srgbClr val="484848"/>
                </a:solidFill>
                <a:latin typeface="Roboto"/>
              </a:rPr>
              <a:t>ROS 기반 시스템 개발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103309" y="5050629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800" b="1">
                <a:solidFill>
                  <a:srgbClr val="484848"/>
                </a:solidFill>
                <a:latin typeface="Roboto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35269" y="516660"/>
            <a:ext cx="476563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800" b="1" dirty="0">
                <a:solidFill>
                  <a:srgbClr val="484848"/>
                </a:solidFill>
                <a:latin typeface="Roboto"/>
              </a:rPr>
              <a:t>Follow-Me </a:t>
            </a:r>
            <a:r>
              <a:rPr sz="1800" b="1" dirty="0" err="1">
                <a:solidFill>
                  <a:srgbClr val="484848"/>
                </a:solidFill>
                <a:latin typeface="Roboto"/>
              </a:rPr>
              <a:t>자율</a:t>
            </a:r>
            <a:r>
              <a:rPr lang="ko-KR" altLang="en-US" sz="1800" b="1" dirty="0">
                <a:solidFill>
                  <a:srgbClr val="484848"/>
                </a:solidFill>
                <a:latin typeface="Roboto"/>
              </a:rPr>
              <a:t>주행</a:t>
            </a:r>
            <a:r>
              <a:rPr sz="1800" b="1" dirty="0">
                <a:solidFill>
                  <a:srgbClr val="484848"/>
                </a:solidFill>
                <a:latin typeface="Roboto"/>
              </a:rPr>
              <a:t> </a:t>
            </a:r>
            <a:r>
              <a:rPr lang="ko-KR" altLang="en-US" sz="1800" b="1" dirty="0">
                <a:solidFill>
                  <a:srgbClr val="484848"/>
                </a:solidFill>
                <a:latin typeface="Roboto"/>
              </a:rPr>
              <a:t>　</a:t>
            </a:r>
            <a:r>
              <a:rPr sz="1800" b="1" dirty="0" err="1">
                <a:solidFill>
                  <a:srgbClr val="484848"/>
                </a:solidFill>
                <a:latin typeface="Roboto"/>
              </a:rPr>
              <a:t>시스템</a:t>
            </a:r>
            <a:r>
              <a:rPr sz="1800" b="1" dirty="0">
                <a:solidFill>
                  <a:srgbClr val="484848"/>
                </a:solidFill>
                <a:latin typeface="Roboto"/>
              </a:rPr>
              <a:t> </a:t>
            </a:r>
            <a:r>
              <a:rPr sz="1800" b="1" dirty="0" err="1">
                <a:solidFill>
                  <a:srgbClr val="484848"/>
                </a:solidFill>
                <a:latin typeface="Roboto"/>
              </a:rPr>
              <a:t>개발</a:t>
            </a:r>
            <a:r>
              <a:rPr lang="ko-KR" altLang="en-US" sz="1800" b="1" dirty="0">
                <a:solidFill>
                  <a:srgbClr val="484848"/>
                </a:solidFill>
                <a:latin typeface="Roboto"/>
              </a:rPr>
              <a:t>의　개요</a:t>
            </a:r>
            <a:endParaRPr sz="1800" b="1" dirty="0">
              <a:solidFill>
                <a:srgbClr val="484848"/>
              </a:solidFill>
              <a:latin typeface="Roboto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328986" y="3126579"/>
            <a:ext cx="428625" cy="438150"/>
          </a:xfrm>
          <a:custGeom>
            <a:avLst/>
            <a:gdLst/>
            <a:ahLst/>
            <a:cxnLst/>
            <a:rect l="0" t="0" r="0" b="0"/>
            <a:pathLst>
              <a:path w="428625" h="438150">
                <a:moveTo>
                  <a:pt x="128587" y="323850"/>
                </a:moveTo>
                <a:lnTo>
                  <a:pt x="128587" y="323850"/>
                </a:lnTo>
                <a:cubicBezTo>
                  <a:pt x="118066" y="323850"/>
                  <a:pt x="109537" y="315321"/>
                  <a:pt x="109537" y="304800"/>
                </a:cubicBezTo>
                <a:lnTo>
                  <a:pt x="109537" y="285750"/>
                </a:lnTo>
                <a:lnTo>
                  <a:pt x="147637" y="285750"/>
                </a:lnTo>
                <a:lnTo>
                  <a:pt x="147637" y="304800"/>
                </a:lnTo>
                <a:cubicBezTo>
                  <a:pt x="147637" y="315321"/>
                  <a:pt x="139108" y="323850"/>
                  <a:pt x="128587" y="323850"/>
                </a:cubicBezTo>
                <a:close/>
                <a:moveTo>
                  <a:pt x="300037" y="323850"/>
                </a:moveTo>
                <a:lnTo>
                  <a:pt x="300037" y="323850"/>
                </a:lnTo>
                <a:cubicBezTo>
                  <a:pt x="289516" y="323850"/>
                  <a:pt x="280987" y="315321"/>
                  <a:pt x="280987" y="304800"/>
                </a:cubicBezTo>
                <a:lnTo>
                  <a:pt x="280987" y="285750"/>
                </a:lnTo>
                <a:lnTo>
                  <a:pt x="319087" y="285750"/>
                </a:lnTo>
                <a:lnTo>
                  <a:pt x="319087" y="304800"/>
                </a:lnTo>
                <a:cubicBezTo>
                  <a:pt x="319087" y="315321"/>
                  <a:pt x="310558" y="323850"/>
                  <a:pt x="300037" y="323850"/>
                </a:cubicBezTo>
                <a:close/>
                <a:moveTo>
                  <a:pt x="109670" y="285750"/>
                </a:moveTo>
                <a:cubicBezTo>
                  <a:pt x="99149" y="285750"/>
                  <a:pt x="90620" y="277221"/>
                  <a:pt x="90620" y="266700"/>
                </a:cubicBezTo>
                <a:lnTo>
                  <a:pt x="90620" y="236486"/>
                </a:lnTo>
                <a:cubicBezTo>
                  <a:pt x="90621" y="231434"/>
                  <a:pt x="92629" y="226590"/>
                  <a:pt x="96202" y="223018"/>
                </a:cubicBezTo>
                <a:lnTo>
                  <a:pt x="128587" y="190500"/>
                </a:lnTo>
                <a:lnTo>
                  <a:pt x="300037" y="190500"/>
                </a:lnTo>
                <a:lnTo>
                  <a:pt x="332574" y="223018"/>
                </a:lnTo>
                <a:cubicBezTo>
                  <a:pt x="336140" y="226593"/>
                  <a:pt x="338141" y="231437"/>
                  <a:pt x="338137" y="236486"/>
                </a:cubicBezTo>
                <a:lnTo>
                  <a:pt x="338137" y="266700"/>
                </a:lnTo>
                <a:cubicBezTo>
                  <a:pt x="338137" y="277221"/>
                  <a:pt x="329608" y="285750"/>
                  <a:pt x="319087" y="285750"/>
                </a:cubicBezTo>
                <a:close/>
                <a:moveTo>
                  <a:pt x="300037" y="190500"/>
                </a:moveTo>
                <a:lnTo>
                  <a:pt x="128587" y="190500"/>
                </a:lnTo>
                <a:lnTo>
                  <a:pt x="144094" y="128720"/>
                </a:lnTo>
                <a:cubicBezTo>
                  <a:pt x="146217" y="120244"/>
                  <a:pt x="153834" y="114300"/>
                  <a:pt x="162572" y="114300"/>
                </a:cubicBezTo>
                <a:lnTo>
                  <a:pt x="266185" y="114300"/>
                </a:lnTo>
                <a:cubicBezTo>
                  <a:pt x="274923" y="114300"/>
                  <a:pt x="282540" y="120244"/>
                  <a:pt x="284664" y="128720"/>
                </a:cubicBezTo>
                <a:close/>
                <a:moveTo>
                  <a:pt x="90544" y="247650"/>
                </a:moveTo>
                <a:lnTo>
                  <a:pt x="138169" y="247650"/>
                </a:lnTo>
                <a:moveTo>
                  <a:pt x="338194" y="247650"/>
                </a:moveTo>
                <a:lnTo>
                  <a:pt x="290569" y="247650"/>
                </a:lnTo>
                <a:moveTo>
                  <a:pt x="233419" y="57150"/>
                </a:moveTo>
                <a:lnTo>
                  <a:pt x="195319" y="28575"/>
                </a:lnTo>
                <a:lnTo>
                  <a:pt x="233419" y="0"/>
                </a:lnTo>
                <a:moveTo>
                  <a:pt x="138112" y="23812"/>
                </a:moveTo>
                <a:cubicBezTo>
                  <a:pt x="140742" y="23812"/>
                  <a:pt x="142875" y="25944"/>
                  <a:pt x="142875" y="28575"/>
                </a:cubicBezTo>
                <a:cubicBezTo>
                  <a:pt x="142875" y="31205"/>
                  <a:pt x="140742" y="33337"/>
                  <a:pt x="138112" y="33337"/>
                </a:cubicBezTo>
                <a:cubicBezTo>
                  <a:pt x="135482" y="33337"/>
                  <a:pt x="133350" y="31205"/>
                  <a:pt x="133350" y="28575"/>
                </a:cubicBezTo>
                <a:cubicBezTo>
                  <a:pt x="133350" y="25944"/>
                  <a:pt x="135482" y="23812"/>
                  <a:pt x="138112" y="23812"/>
                </a:cubicBezTo>
                <a:moveTo>
                  <a:pt x="71437" y="23812"/>
                </a:moveTo>
                <a:cubicBezTo>
                  <a:pt x="74067" y="23812"/>
                  <a:pt x="76200" y="25944"/>
                  <a:pt x="76200" y="28575"/>
                </a:cubicBezTo>
                <a:cubicBezTo>
                  <a:pt x="76200" y="31205"/>
                  <a:pt x="74067" y="33337"/>
                  <a:pt x="71437" y="33337"/>
                </a:cubicBezTo>
                <a:cubicBezTo>
                  <a:pt x="68807" y="33337"/>
                  <a:pt x="66675" y="31205"/>
                  <a:pt x="66675" y="28575"/>
                </a:cubicBezTo>
                <a:cubicBezTo>
                  <a:pt x="66675" y="25944"/>
                  <a:pt x="68807" y="23812"/>
                  <a:pt x="71437" y="23812"/>
                </a:cubicBezTo>
                <a:moveTo>
                  <a:pt x="4762" y="23812"/>
                </a:moveTo>
                <a:cubicBezTo>
                  <a:pt x="7392" y="23812"/>
                  <a:pt x="9525" y="25944"/>
                  <a:pt x="9525" y="28575"/>
                </a:cubicBezTo>
                <a:cubicBezTo>
                  <a:pt x="9525" y="31205"/>
                  <a:pt x="7392" y="33337"/>
                  <a:pt x="4762" y="33337"/>
                </a:cubicBezTo>
                <a:cubicBezTo>
                  <a:pt x="2132" y="33337"/>
                  <a:pt x="0" y="31205"/>
                  <a:pt x="0" y="28575"/>
                </a:cubicBezTo>
                <a:cubicBezTo>
                  <a:pt x="0" y="25944"/>
                  <a:pt x="2132" y="23812"/>
                  <a:pt x="4762" y="23812"/>
                </a:cubicBezTo>
                <a:moveTo>
                  <a:pt x="0" y="85725"/>
                </a:moveTo>
                <a:cubicBezTo>
                  <a:pt x="0" y="83094"/>
                  <a:pt x="2132" y="80962"/>
                  <a:pt x="4762" y="80962"/>
                </a:cubicBezTo>
                <a:cubicBezTo>
                  <a:pt x="7392" y="80962"/>
                  <a:pt x="9525" y="83094"/>
                  <a:pt x="9525" y="85725"/>
                </a:cubicBezTo>
                <a:cubicBezTo>
                  <a:pt x="9525" y="88355"/>
                  <a:pt x="7392" y="90487"/>
                  <a:pt x="4762" y="90487"/>
                </a:cubicBezTo>
                <a:cubicBezTo>
                  <a:pt x="2132" y="90487"/>
                  <a:pt x="0" y="88355"/>
                  <a:pt x="0" y="85725"/>
                </a:cubicBezTo>
                <a:moveTo>
                  <a:pt x="0" y="152400"/>
                </a:moveTo>
                <a:cubicBezTo>
                  <a:pt x="0" y="149769"/>
                  <a:pt x="2132" y="147637"/>
                  <a:pt x="4762" y="147637"/>
                </a:cubicBezTo>
                <a:cubicBezTo>
                  <a:pt x="7392" y="147637"/>
                  <a:pt x="9525" y="149769"/>
                  <a:pt x="9525" y="152400"/>
                </a:cubicBezTo>
                <a:cubicBezTo>
                  <a:pt x="9525" y="155030"/>
                  <a:pt x="7392" y="157162"/>
                  <a:pt x="4762" y="157162"/>
                </a:cubicBezTo>
                <a:cubicBezTo>
                  <a:pt x="2132" y="157162"/>
                  <a:pt x="0" y="155030"/>
                  <a:pt x="0" y="152400"/>
                </a:cubicBezTo>
                <a:moveTo>
                  <a:pt x="0" y="219075"/>
                </a:moveTo>
                <a:cubicBezTo>
                  <a:pt x="0" y="216444"/>
                  <a:pt x="2132" y="214312"/>
                  <a:pt x="4762" y="214312"/>
                </a:cubicBezTo>
                <a:cubicBezTo>
                  <a:pt x="7392" y="214312"/>
                  <a:pt x="9525" y="216444"/>
                  <a:pt x="9525" y="219075"/>
                </a:cubicBezTo>
                <a:cubicBezTo>
                  <a:pt x="9525" y="221705"/>
                  <a:pt x="7392" y="223837"/>
                  <a:pt x="4762" y="223837"/>
                </a:cubicBezTo>
                <a:cubicBezTo>
                  <a:pt x="2132" y="223837"/>
                  <a:pt x="0" y="221705"/>
                  <a:pt x="0" y="219075"/>
                </a:cubicBezTo>
                <a:moveTo>
                  <a:pt x="0" y="285750"/>
                </a:moveTo>
                <a:cubicBezTo>
                  <a:pt x="0" y="283119"/>
                  <a:pt x="2132" y="280987"/>
                  <a:pt x="4762" y="280987"/>
                </a:cubicBezTo>
                <a:cubicBezTo>
                  <a:pt x="7392" y="280987"/>
                  <a:pt x="9525" y="283119"/>
                  <a:pt x="9525" y="285750"/>
                </a:cubicBezTo>
                <a:cubicBezTo>
                  <a:pt x="9525" y="288380"/>
                  <a:pt x="7392" y="290512"/>
                  <a:pt x="4762" y="290512"/>
                </a:cubicBezTo>
                <a:cubicBezTo>
                  <a:pt x="2132" y="290512"/>
                  <a:pt x="0" y="288380"/>
                  <a:pt x="0" y="285750"/>
                </a:cubicBezTo>
                <a:moveTo>
                  <a:pt x="0" y="352425"/>
                </a:moveTo>
                <a:cubicBezTo>
                  <a:pt x="0" y="349794"/>
                  <a:pt x="2132" y="347662"/>
                  <a:pt x="4762" y="347662"/>
                </a:cubicBezTo>
                <a:cubicBezTo>
                  <a:pt x="7392" y="347662"/>
                  <a:pt x="9525" y="349794"/>
                  <a:pt x="9525" y="352425"/>
                </a:cubicBezTo>
                <a:cubicBezTo>
                  <a:pt x="9525" y="355055"/>
                  <a:pt x="7392" y="357187"/>
                  <a:pt x="4762" y="357187"/>
                </a:cubicBezTo>
                <a:cubicBezTo>
                  <a:pt x="2132" y="357187"/>
                  <a:pt x="0" y="355055"/>
                  <a:pt x="0" y="352425"/>
                </a:cubicBezTo>
                <a:moveTo>
                  <a:pt x="4762" y="404812"/>
                </a:moveTo>
                <a:cubicBezTo>
                  <a:pt x="7392" y="404812"/>
                  <a:pt x="9525" y="406944"/>
                  <a:pt x="9525" y="409575"/>
                </a:cubicBezTo>
                <a:cubicBezTo>
                  <a:pt x="9525" y="412205"/>
                  <a:pt x="7392" y="414337"/>
                  <a:pt x="4762" y="414337"/>
                </a:cubicBezTo>
                <a:cubicBezTo>
                  <a:pt x="2132" y="414337"/>
                  <a:pt x="0" y="412205"/>
                  <a:pt x="0" y="409575"/>
                </a:cubicBezTo>
                <a:cubicBezTo>
                  <a:pt x="0" y="406944"/>
                  <a:pt x="2132" y="404812"/>
                  <a:pt x="4762" y="404812"/>
                </a:cubicBezTo>
                <a:moveTo>
                  <a:pt x="71437" y="404812"/>
                </a:moveTo>
                <a:cubicBezTo>
                  <a:pt x="74067" y="404812"/>
                  <a:pt x="76200" y="406944"/>
                  <a:pt x="76200" y="409575"/>
                </a:cubicBezTo>
                <a:cubicBezTo>
                  <a:pt x="76200" y="412205"/>
                  <a:pt x="74067" y="414337"/>
                  <a:pt x="71437" y="414337"/>
                </a:cubicBezTo>
                <a:cubicBezTo>
                  <a:pt x="68807" y="414337"/>
                  <a:pt x="66675" y="412205"/>
                  <a:pt x="66675" y="409575"/>
                </a:cubicBezTo>
                <a:cubicBezTo>
                  <a:pt x="66675" y="406944"/>
                  <a:pt x="68807" y="404812"/>
                  <a:pt x="71437" y="404812"/>
                </a:cubicBezTo>
                <a:moveTo>
                  <a:pt x="138112" y="404812"/>
                </a:moveTo>
                <a:cubicBezTo>
                  <a:pt x="140742" y="404812"/>
                  <a:pt x="142875" y="406944"/>
                  <a:pt x="142875" y="409575"/>
                </a:cubicBezTo>
                <a:cubicBezTo>
                  <a:pt x="142875" y="412205"/>
                  <a:pt x="140742" y="414337"/>
                  <a:pt x="138112" y="414337"/>
                </a:cubicBezTo>
                <a:cubicBezTo>
                  <a:pt x="135482" y="414337"/>
                  <a:pt x="133350" y="412205"/>
                  <a:pt x="133350" y="409575"/>
                </a:cubicBezTo>
                <a:cubicBezTo>
                  <a:pt x="133350" y="406944"/>
                  <a:pt x="135482" y="404812"/>
                  <a:pt x="138112" y="404812"/>
                </a:cubicBezTo>
                <a:moveTo>
                  <a:pt x="195319" y="381000"/>
                </a:moveTo>
                <a:lnTo>
                  <a:pt x="233419" y="409575"/>
                </a:lnTo>
                <a:lnTo>
                  <a:pt x="195319" y="438150"/>
                </a:lnTo>
                <a:moveTo>
                  <a:pt x="290512" y="23812"/>
                </a:moveTo>
                <a:cubicBezTo>
                  <a:pt x="293142" y="23812"/>
                  <a:pt x="295275" y="25944"/>
                  <a:pt x="295275" y="28575"/>
                </a:cubicBezTo>
                <a:cubicBezTo>
                  <a:pt x="295275" y="31205"/>
                  <a:pt x="293142" y="33337"/>
                  <a:pt x="290512" y="33337"/>
                </a:cubicBezTo>
                <a:cubicBezTo>
                  <a:pt x="287882" y="33337"/>
                  <a:pt x="285750" y="31205"/>
                  <a:pt x="285750" y="28575"/>
                </a:cubicBezTo>
                <a:cubicBezTo>
                  <a:pt x="285750" y="25944"/>
                  <a:pt x="287882" y="23812"/>
                  <a:pt x="290512" y="23812"/>
                </a:cubicBezTo>
                <a:moveTo>
                  <a:pt x="357187" y="23812"/>
                </a:moveTo>
                <a:cubicBezTo>
                  <a:pt x="359817" y="23812"/>
                  <a:pt x="361950" y="25944"/>
                  <a:pt x="361950" y="28575"/>
                </a:cubicBezTo>
                <a:cubicBezTo>
                  <a:pt x="361950" y="31205"/>
                  <a:pt x="359817" y="33337"/>
                  <a:pt x="357187" y="33337"/>
                </a:cubicBezTo>
                <a:cubicBezTo>
                  <a:pt x="354557" y="33337"/>
                  <a:pt x="352425" y="31205"/>
                  <a:pt x="352425" y="28575"/>
                </a:cubicBezTo>
                <a:cubicBezTo>
                  <a:pt x="352425" y="25944"/>
                  <a:pt x="354557" y="23812"/>
                  <a:pt x="357187" y="23812"/>
                </a:cubicBezTo>
                <a:moveTo>
                  <a:pt x="423862" y="23812"/>
                </a:moveTo>
                <a:cubicBezTo>
                  <a:pt x="426492" y="23812"/>
                  <a:pt x="428625" y="25944"/>
                  <a:pt x="428625" y="28575"/>
                </a:cubicBezTo>
                <a:cubicBezTo>
                  <a:pt x="428625" y="31205"/>
                  <a:pt x="426492" y="33337"/>
                  <a:pt x="423862" y="33337"/>
                </a:cubicBezTo>
                <a:cubicBezTo>
                  <a:pt x="421232" y="33337"/>
                  <a:pt x="419100" y="31205"/>
                  <a:pt x="419100" y="28575"/>
                </a:cubicBezTo>
                <a:cubicBezTo>
                  <a:pt x="419100" y="25944"/>
                  <a:pt x="421232" y="23812"/>
                  <a:pt x="423862" y="23812"/>
                </a:cubicBezTo>
                <a:moveTo>
                  <a:pt x="428625" y="85725"/>
                </a:moveTo>
                <a:cubicBezTo>
                  <a:pt x="428625" y="88355"/>
                  <a:pt x="426492" y="90487"/>
                  <a:pt x="423862" y="90487"/>
                </a:cubicBezTo>
                <a:cubicBezTo>
                  <a:pt x="421232" y="90487"/>
                  <a:pt x="419100" y="88355"/>
                  <a:pt x="419100" y="85725"/>
                </a:cubicBezTo>
                <a:cubicBezTo>
                  <a:pt x="419100" y="83094"/>
                  <a:pt x="421232" y="80962"/>
                  <a:pt x="423862" y="80962"/>
                </a:cubicBezTo>
                <a:cubicBezTo>
                  <a:pt x="426492" y="80962"/>
                  <a:pt x="428625" y="83094"/>
                  <a:pt x="428625" y="85725"/>
                </a:cubicBezTo>
                <a:moveTo>
                  <a:pt x="428625" y="152400"/>
                </a:moveTo>
                <a:cubicBezTo>
                  <a:pt x="428625" y="155030"/>
                  <a:pt x="426492" y="157162"/>
                  <a:pt x="423862" y="157162"/>
                </a:cubicBezTo>
                <a:cubicBezTo>
                  <a:pt x="421232" y="157162"/>
                  <a:pt x="419100" y="155030"/>
                  <a:pt x="419100" y="152400"/>
                </a:cubicBezTo>
                <a:cubicBezTo>
                  <a:pt x="419100" y="149769"/>
                  <a:pt x="421232" y="147637"/>
                  <a:pt x="423862" y="147637"/>
                </a:cubicBezTo>
                <a:cubicBezTo>
                  <a:pt x="426492" y="147637"/>
                  <a:pt x="428625" y="149769"/>
                  <a:pt x="428625" y="152400"/>
                </a:cubicBezTo>
                <a:moveTo>
                  <a:pt x="428625" y="219075"/>
                </a:moveTo>
                <a:cubicBezTo>
                  <a:pt x="428625" y="221705"/>
                  <a:pt x="426492" y="223837"/>
                  <a:pt x="423862" y="223837"/>
                </a:cubicBezTo>
                <a:cubicBezTo>
                  <a:pt x="421232" y="223837"/>
                  <a:pt x="419100" y="221705"/>
                  <a:pt x="419100" y="219075"/>
                </a:cubicBezTo>
                <a:cubicBezTo>
                  <a:pt x="419100" y="216444"/>
                  <a:pt x="421232" y="214312"/>
                  <a:pt x="423862" y="214312"/>
                </a:cubicBezTo>
                <a:cubicBezTo>
                  <a:pt x="426492" y="214312"/>
                  <a:pt x="428625" y="216444"/>
                  <a:pt x="428625" y="219075"/>
                </a:cubicBezTo>
                <a:moveTo>
                  <a:pt x="428625" y="285750"/>
                </a:moveTo>
                <a:cubicBezTo>
                  <a:pt x="428625" y="288380"/>
                  <a:pt x="426492" y="290512"/>
                  <a:pt x="423862" y="290512"/>
                </a:cubicBezTo>
                <a:cubicBezTo>
                  <a:pt x="421232" y="290512"/>
                  <a:pt x="419100" y="288380"/>
                  <a:pt x="419100" y="285750"/>
                </a:cubicBezTo>
                <a:cubicBezTo>
                  <a:pt x="419100" y="283119"/>
                  <a:pt x="421232" y="280987"/>
                  <a:pt x="423862" y="280987"/>
                </a:cubicBezTo>
                <a:cubicBezTo>
                  <a:pt x="426492" y="280987"/>
                  <a:pt x="428625" y="283119"/>
                  <a:pt x="428625" y="285750"/>
                </a:cubicBezTo>
                <a:moveTo>
                  <a:pt x="428625" y="352425"/>
                </a:moveTo>
                <a:cubicBezTo>
                  <a:pt x="428625" y="355055"/>
                  <a:pt x="426492" y="357187"/>
                  <a:pt x="423862" y="357187"/>
                </a:cubicBezTo>
                <a:cubicBezTo>
                  <a:pt x="421232" y="357187"/>
                  <a:pt x="419100" y="355055"/>
                  <a:pt x="419100" y="352425"/>
                </a:cubicBezTo>
                <a:cubicBezTo>
                  <a:pt x="419100" y="349794"/>
                  <a:pt x="421232" y="347662"/>
                  <a:pt x="423862" y="347662"/>
                </a:cubicBezTo>
                <a:cubicBezTo>
                  <a:pt x="426492" y="347662"/>
                  <a:pt x="428625" y="349794"/>
                  <a:pt x="428625" y="352425"/>
                </a:cubicBezTo>
                <a:moveTo>
                  <a:pt x="423862" y="404812"/>
                </a:moveTo>
                <a:cubicBezTo>
                  <a:pt x="426492" y="404812"/>
                  <a:pt x="428625" y="406944"/>
                  <a:pt x="428625" y="409575"/>
                </a:cubicBezTo>
                <a:cubicBezTo>
                  <a:pt x="428625" y="412205"/>
                  <a:pt x="426492" y="414337"/>
                  <a:pt x="423862" y="414337"/>
                </a:cubicBezTo>
                <a:cubicBezTo>
                  <a:pt x="421232" y="414337"/>
                  <a:pt x="419100" y="412205"/>
                  <a:pt x="419100" y="409575"/>
                </a:cubicBezTo>
                <a:cubicBezTo>
                  <a:pt x="419100" y="406944"/>
                  <a:pt x="421232" y="404812"/>
                  <a:pt x="423862" y="404812"/>
                </a:cubicBezTo>
                <a:moveTo>
                  <a:pt x="357187" y="404812"/>
                </a:moveTo>
                <a:cubicBezTo>
                  <a:pt x="359817" y="404812"/>
                  <a:pt x="361950" y="406944"/>
                  <a:pt x="361950" y="409575"/>
                </a:cubicBezTo>
                <a:cubicBezTo>
                  <a:pt x="361950" y="412205"/>
                  <a:pt x="359817" y="414337"/>
                  <a:pt x="357187" y="414337"/>
                </a:cubicBezTo>
                <a:cubicBezTo>
                  <a:pt x="354557" y="414337"/>
                  <a:pt x="352425" y="412205"/>
                  <a:pt x="352425" y="409575"/>
                </a:cubicBezTo>
                <a:cubicBezTo>
                  <a:pt x="352425" y="406944"/>
                  <a:pt x="354557" y="404812"/>
                  <a:pt x="357187" y="404812"/>
                </a:cubicBezTo>
                <a:moveTo>
                  <a:pt x="290512" y="404812"/>
                </a:moveTo>
                <a:cubicBezTo>
                  <a:pt x="293142" y="404812"/>
                  <a:pt x="295275" y="406944"/>
                  <a:pt x="295275" y="409575"/>
                </a:cubicBezTo>
                <a:cubicBezTo>
                  <a:pt x="295275" y="412205"/>
                  <a:pt x="293142" y="414337"/>
                  <a:pt x="290512" y="414337"/>
                </a:cubicBezTo>
                <a:cubicBezTo>
                  <a:pt x="287882" y="414337"/>
                  <a:pt x="285750" y="412205"/>
                  <a:pt x="285750" y="409575"/>
                </a:cubicBezTo>
                <a:cubicBezTo>
                  <a:pt x="285750" y="406944"/>
                  <a:pt x="287882" y="404812"/>
                  <a:pt x="290512" y="404812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3086099" y="4031454"/>
            <a:ext cx="442657" cy="441005"/>
          </a:xfrm>
          <a:custGeom>
            <a:avLst/>
            <a:gdLst/>
            <a:ahLst/>
            <a:cxnLst/>
            <a:rect l="0" t="0" r="0" b="0"/>
            <a:pathLst>
              <a:path w="442657" h="441005">
                <a:moveTo>
                  <a:pt x="320864" y="349565"/>
                </a:moveTo>
                <a:lnTo>
                  <a:pt x="136080" y="349565"/>
                </a:lnTo>
                <a:cubicBezTo>
                  <a:pt x="122745" y="349565"/>
                  <a:pt x="113220" y="340040"/>
                  <a:pt x="113220" y="326705"/>
                </a:cubicBezTo>
                <a:lnTo>
                  <a:pt x="113220" y="301940"/>
                </a:lnTo>
                <a:cubicBezTo>
                  <a:pt x="113220" y="296225"/>
                  <a:pt x="115125" y="288605"/>
                  <a:pt x="120840" y="284795"/>
                </a:cubicBezTo>
                <a:lnTo>
                  <a:pt x="139890" y="269555"/>
                </a:lnTo>
                <a:lnTo>
                  <a:pt x="317054" y="269555"/>
                </a:lnTo>
                <a:lnTo>
                  <a:pt x="336104" y="284795"/>
                </a:lnTo>
                <a:cubicBezTo>
                  <a:pt x="341819" y="288605"/>
                  <a:pt x="343724" y="296225"/>
                  <a:pt x="343724" y="301940"/>
                </a:cubicBezTo>
                <a:lnTo>
                  <a:pt x="343724" y="326705"/>
                </a:lnTo>
                <a:cubicBezTo>
                  <a:pt x="343724" y="340040"/>
                  <a:pt x="334199" y="349565"/>
                  <a:pt x="320864" y="349565"/>
                </a:cubicBezTo>
                <a:close/>
                <a:moveTo>
                  <a:pt x="0" y="0"/>
                </a:moveTo>
                <a:moveTo>
                  <a:pt x="140842" y="269557"/>
                </a:moveTo>
                <a:lnTo>
                  <a:pt x="148462" y="208597"/>
                </a:lnTo>
                <a:cubicBezTo>
                  <a:pt x="150367" y="197167"/>
                  <a:pt x="159892" y="189546"/>
                  <a:pt x="171322" y="189546"/>
                </a:cubicBezTo>
                <a:lnTo>
                  <a:pt x="285622" y="189546"/>
                </a:lnTo>
                <a:cubicBezTo>
                  <a:pt x="297052" y="189546"/>
                  <a:pt x="306577" y="197167"/>
                  <a:pt x="308482" y="208597"/>
                </a:cubicBezTo>
                <a:lnTo>
                  <a:pt x="316102" y="269557"/>
                </a:lnTo>
                <a:moveTo>
                  <a:pt x="297052" y="349565"/>
                </a:moveTo>
                <a:lnTo>
                  <a:pt x="297052" y="383855"/>
                </a:lnTo>
                <a:moveTo>
                  <a:pt x="159892" y="349565"/>
                </a:moveTo>
                <a:lnTo>
                  <a:pt x="159892" y="383855"/>
                </a:lnTo>
                <a:moveTo>
                  <a:pt x="0" y="0"/>
                </a:moveTo>
                <a:moveTo>
                  <a:pt x="14288" y="187639"/>
                </a:moveTo>
                <a:lnTo>
                  <a:pt x="63818" y="187639"/>
                </a:lnTo>
                <a:cubicBezTo>
                  <a:pt x="77554" y="187639"/>
                  <a:pt x="88063" y="194767"/>
                  <a:pt x="82868" y="212405"/>
                </a:cubicBezTo>
                <a:lnTo>
                  <a:pt x="14288" y="441005"/>
                </a:lnTo>
                <a:moveTo>
                  <a:pt x="0" y="0"/>
                </a:moveTo>
                <a:moveTo>
                  <a:pt x="442657" y="441005"/>
                </a:moveTo>
                <a:lnTo>
                  <a:pt x="374077" y="212405"/>
                </a:lnTo>
                <a:cubicBezTo>
                  <a:pt x="368882" y="194767"/>
                  <a:pt x="379390" y="187639"/>
                  <a:pt x="393127" y="187639"/>
                </a:cubicBezTo>
                <a:lnTo>
                  <a:pt x="442657" y="187639"/>
                </a:lnTo>
                <a:moveTo>
                  <a:pt x="37149" y="107632"/>
                </a:moveTo>
                <a:cubicBezTo>
                  <a:pt x="40959" y="58102"/>
                  <a:pt x="80964" y="20002"/>
                  <a:pt x="130494" y="14287"/>
                </a:cubicBezTo>
                <a:moveTo>
                  <a:pt x="326452" y="14287"/>
                </a:moveTo>
                <a:cubicBezTo>
                  <a:pt x="375982" y="20002"/>
                  <a:pt x="415987" y="58102"/>
                  <a:pt x="419797" y="107632"/>
                </a:cubicBezTo>
                <a:moveTo>
                  <a:pt x="88583" y="120966"/>
                </a:moveTo>
                <a:cubicBezTo>
                  <a:pt x="92393" y="92391"/>
                  <a:pt x="115253" y="69531"/>
                  <a:pt x="143828" y="65721"/>
                </a:cubicBezTo>
                <a:moveTo>
                  <a:pt x="313117" y="65721"/>
                </a:moveTo>
                <a:cubicBezTo>
                  <a:pt x="341692" y="69531"/>
                  <a:pt x="364552" y="92391"/>
                  <a:pt x="368362" y="120966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3585209" y="2216942"/>
            <a:ext cx="373379" cy="428625"/>
          </a:xfrm>
          <a:custGeom>
            <a:avLst/>
            <a:gdLst/>
            <a:ahLst/>
            <a:cxnLst/>
            <a:rect l="0" t="0" r="0" b="0"/>
            <a:pathLst>
              <a:path w="373379" h="428625">
                <a:moveTo>
                  <a:pt x="120014" y="142875"/>
                </a:moveTo>
                <a:lnTo>
                  <a:pt x="148589" y="142875"/>
                </a:lnTo>
                <a:moveTo>
                  <a:pt x="291464" y="142875"/>
                </a:moveTo>
                <a:lnTo>
                  <a:pt x="262889" y="142875"/>
                </a:lnTo>
                <a:moveTo>
                  <a:pt x="91439" y="200025"/>
                </a:moveTo>
                <a:lnTo>
                  <a:pt x="91439" y="228600"/>
                </a:lnTo>
                <a:moveTo>
                  <a:pt x="320039" y="200025"/>
                </a:moveTo>
                <a:lnTo>
                  <a:pt x="320039" y="228600"/>
                </a:lnTo>
                <a:moveTo>
                  <a:pt x="270509" y="0"/>
                </a:moveTo>
                <a:cubicBezTo>
                  <a:pt x="281939" y="0"/>
                  <a:pt x="293369" y="7620"/>
                  <a:pt x="297179" y="19050"/>
                </a:cubicBezTo>
                <a:lnTo>
                  <a:pt x="320039" y="85725"/>
                </a:lnTo>
                <a:lnTo>
                  <a:pt x="342899" y="121920"/>
                </a:lnTo>
                <a:cubicBezTo>
                  <a:pt x="346709" y="125730"/>
                  <a:pt x="348614" y="131445"/>
                  <a:pt x="348614" y="137160"/>
                </a:cubicBezTo>
                <a:lnTo>
                  <a:pt x="348614" y="171450"/>
                </a:lnTo>
                <a:cubicBezTo>
                  <a:pt x="348614" y="186689"/>
                  <a:pt x="335279" y="200025"/>
                  <a:pt x="320039" y="200025"/>
                </a:cubicBezTo>
                <a:lnTo>
                  <a:pt x="91439" y="200025"/>
                </a:lnTo>
                <a:cubicBezTo>
                  <a:pt x="76199" y="200025"/>
                  <a:pt x="62864" y="186689"/>
                  <a:pt x="62864" y="171450"/>
                </a:cubicBezTo>
                <a:lnTo>
                  <a:pt x="62864" y="137160"/>
                </a:lnTo>
                <a:cubicBezTo>
                  <a:pt x="62864" y="131445"/>
                  <a:pt x="64769" y="125730"/>
                  <a:pt x="68579" y="121920"/>
                </a:cubicBezTo>
                <a:lnTo>
                  <a:pt x="91439" y="85725"/>
                </a:lnTo>
                <a:lnTo>
                  <a:pt x="114299" y="19050"/>
                </a:lnTo>
                <a:cubicBezTo>
                  <a:pt x="118109" y="7620"/>
                  <a:pt x="129539" y="0"/>
                  <a:pt x="140969" y="0"/>
                </a:cubicBezTo>
                <a:lnTo>
                  <a:pt x="270509" y="0"/>
                </a:lnTo>
                <a:close/>
                <a:moveTo>
                  <a:pt x="320039" y="85725"/>
                </a:moveTo>
                <a:lnTo>
                  <a:pt x="91439" y="85725"/>
                </a:lnTo>
                <a:moveTo>
                  <a:pt x="59055" y="285750"/>
                </a:moveTo>
                <a:cubicBezTo>
                  <a:pt x="59055" y="285750"/>
                  <a:pt x="13335" y="291464"/>
                  <a:pt x="13335" y="321945"/>
                </a:cubicBezTo>
                <a:cubicBezTo>
                  <a:pt x="13335" y="361950"/>
                  <a:pt x="137160" y="337185"/>
                  <a:pt x="137160" y="388620"/>
                </a:cubicBezTo>
                <a:cubicBezTo>
                  <a:pt x="137160" y="428625"/>
                  <a:pt x="0" y="428625"/>
                  <a:pt x="0" y="428625"/>
                </a:cubicBezTo>
                <a:moveTo>
                  <a:pt x="295274" y="285750"/>
                </a:moveTo>
                <a:cubicBezTo>
                  <a:pt x="295274" y="285750"/>
                  <a:pt x="249554" y="291464"/>
                  <a:pt x="249554" y="321945"/>
                </a:cubicBezTo>
                <a:cubicBezTo>
                  <a:pt x="249554" y="361950"/>
                  <a:pt x="373379" y="337185"/>
                  <a:pt x="373379" y="388620"/>
                </a:cubicBezTo>
                <a:cubicBezTo>
                  <a:pt x="373379" y="428625"/>
                  <a:pt x="236219" y="428625"/>
                  <a:pt x="236219" y="42862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2871786" y="4955379"/>
            <a:ext cx="428625" cy="438150"/>
          </a:xfrm>
          <a:custGeom>
            <a:avLst/>
            <a:gdLst/>
            <a:ahLst/>
            <a:cxnLst/>
            <a:rect l="0" t="0" r="0" b="0"/>
            <a:pathLst>
              <a:path w="428625" h="438150">
                <a:moveTo>
                  <a:pt x="224523" y="417747"/>
                </a:moveTo>
                <a:cubicBezTo>
                  <a:pt x="224512" y="429018"/>
                  <a:pt x="215372" y="438150"/>
                  <a:pt x="204101" y="438150"/>
                </a:cubicBezTo>
                <a:lnTo>
                  <a:pt x="20402" y="438150"/>
                </a:lnTo>
                <a:cubicBezTo>
                  <a:pt x="9138" y="438139"/>
                  <a:pt x="10" y="429011"/>
                  <a:pt x="0" y="417747"/>
                </a:cubicBezTo>
                <a:lnTo>
                  <a:pt x="0" y="366712"/>
                </a:lnTo>
                <a:cubicBezTo>
                  <a:pt x="0" y="304712"/>
                  <a:pt x="50261" y="254450"/>
                  <a:pt x="112261" y="254450"/>
                </a:cubicBezTo>
                <a:cubicBezTo>
                  <a:pt x="174262" y="254450"/>
                  <a:pt x="224523" y="304712"/>
                  <a:pt x="224523" y="366712"/>
                </a:cubicBezTo>
                <a:close/>
                <a:moveTo>
                  <a:pt x="69399" y="323850"/>
                </a:moveTo>
                <a:cubicBezTo>
                  <a:pt x="69399" y="326480"/>
                  <a:pt x="71531" y="328612"/>
                  <a:pt x="74161" y="328612"/>
                </a:cubicBezTo>
                <a:cubicBezTo>
                  <a:pt x="76791" y="328612"/>
                  <a:pt x="78924" y="326480"/>
                  <a:pt x="78924" y="323850"/>
                </a:cubicBezTo>
                <a:cubicBezTo>
                  <a:pt x="78924" y="321219"/>
                  <a:pt x="76791" y="319087"/>
                  <a:pt x="74161" y="319087"/>
                </a:cubicBezTo>
                <a:cubicBezTo>
                  <a:pt x="71531" y="319087"/>
                  <a:pt x="69399" y="321219"/>
                  <a:pt x="69399" y="323850"/>
                </a:cubicBezTo>
                <a:moveTo>
                  <a:pt x="145599" y="323735"/>
                </a:moveTo>
                <a:cubicBezTo>
                  <a:pt x="145599" y="326365"/>
                  <a:pt x="147731" y="328498"/>
                  <a:pt x="150361" y="328498"/>
                </a:cubicBezTo>
                <a:cubicBezTo>
                  <a:pt x="152991" y="328498"/>
                  <a:pt x="155124" y="326365"/>
                  <a:pt x="155124" y="323735"/>
                </a:cubicBezTo>
                <a:cubicBezTo>
                  <a:pt x="155124" y="321105"/>
                  <a:pt x="152991" y="318973"/>
                  <a:pt x="150361" y="318973"/>
                </a:cubicBezTo>
                <a:cubicBezTo>
                  <a:pt x="147731" y="318973"/>
                  <a:pt x="145599" y="321105"/>
                  <a:pt x="145599" y="323735"/>
                </a:cubicBezTo>
                <a:moveTo>
                  <a:pt x="112261" y="213626"/>
                </a:moveTo>
                <a:lnTo>
                  <a:pt x="112261" y="254450"/>
                </a:lnTo>
                <a:moveTo>
                  <a:pt x="81648" y="183013"/>
                </a:moveTo>
                <a:cubicBezTo>
                  <a:pt x="81648" y="166106"/>
                  <a:pt x="95354" y="152400"/>
                  <a:pt x="112261" y="152400"/>
                </a:cubicBezTo>
                <a:cubicBezTo>
                  <a:pt x="129168" y="152400"/>
                  <a:pt x="142875" y="166106"/>
                  <a:pt x="142875" y="183013"/>
                </a:cubicBezTo>
                <a:cubicBezTo>
                  <a:pt x="142875" y="199920"/>
                  <a:pt x="129168" y="213626"/>
                  <a:pt x="112261" y="213626"/>
                </a:cubicBezTo>
                <a:cubicBezTo>
                  <a:pt x="95354" y="213626"/>
                  <a:pt x="81648" y="199920"/>
                  <a:pt x="81648" y="183013"/>
                </a:cubicBezTo>
                <a:moveTo>
                  <a:pt x="224523" y="387000"/>
                </a:moveTo>
                <a:lnTo>
                  <a:pt x="0" y="387000"/>
                </a:lnTo>
                <a:moveTo>
                  <a:pt x="352425" y="9525"/>
                </a:moveTo>
                <a:lnTo>
                  <a:pt x="428625" y="85725"/>
                </a:lnTo>
                <a:lnTo>
                  <a:pt x="352425" y="161925"/>
                </a:lnTo>
                <a:moveTo>
                  <a:pt x="200025" y="161925"/>
                </a:moveTo>
                <a:lnTo>
                  <a:pt x="123825" y="85725"/>
                </a:lnTo>
                <a:lnTo>
                  <a:pt x="200025" y="9525"/>
                </a:lnTo>
                <a:moveTo>
                  <a:pt x="295275" y="0"/>
                </a:moveTo>
                <a:lnTo>
                  <a:pt x="257175" y="171450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562225" y="2089736"/>
            <a:ext cx="2619549" cy="685800"/>
            <a:chOff x="1609725" y="1814815"/>
            <a:chExt cx="2619549" cy="685800"/>
          </a:xfrm>
        </p:grpSpPr>
        <p:sp>
          <p:nvSpPr>
            <p:cNvPr id="2" name="Rounded Rectangle 1"/>
            <p:cNvSpPr/>
            <p:nvPr/>
          </p:nvSpPr>
          <p:spPr>
            <a:xfrm>
              <a:off x="2471300" y="1814815"/>
              <a:ext cx="1757974" cy="685800"/>
            </a:xfrm>
            <a:custGeom>
              <a:avLst/>
              <a:gdLst/>
              <a:ahLst/>
              <a:cxnLst/>
              <a:rect l="0" t="0" r="0" b="0"/>
              <a:pathLst>
                <a:path w="1757974" h="685800">
                  <a:moveTo>
                    <a:pt x="1507971" y="36500"/>
                  </a:moveTo>
                  <a:lnTo>
                    <a:pt x="1736826" y="580030"/>
                  </a:lnTo>
                  <a:cubicBezTo>
                    <a:pt x="1757974" y="630255"/>
                    <a:pt x="1721094" y="685800"/>
                    <a:pt x="1666597" y="685800"/>
                  </a:cubicBezTo>
                  <a:lnTo>
                    <a:pt x="1452999" y="685800"/>
                  </a:lnTo>
                  <a:lnTo>
                    <a:pt x="1452999" y="0"/>
                  </a:lnTo>
                  <a:cubicBezTo>
                    <a:pt x="1476997" y="0"/>
                    <a:pt x="1498659" y="14382"/>
                    <a:pt x="1507971" y="36500"/>
                  </a:cubicBezTo>
                  <a:close/>
                  <a:moveTo>
                    <a:pt x="1452999" y="0"/>
                  </a:moveTo>
                  <a:lnTo>
                    <a:pt x="1452999" y="685800"/>
                  </a:lnTo>
                  <a:lnTo>
                    <a:pt x="309999" y="685800"/>
                  </a:lnTo>
                  <a:lnTo>
                    <a:pt x="309999" y="0"/>
                  </a:lnTo>
                  <a:close/>
                  <a:moveTo>
                    <a:pt x="309988" y="0"/>
                  </a:moveTo>
                  <a:lnTo>
                    <a:pt x="309988" y="685800"/>
                  </a:ln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8056" y="41120"/>
                  </a:lnTo>
                  <a:cubicBezTo>
                    <a:pt x="258548" y="16202"/>
                    <a:pt x="282951" y="0"/>
                    <a:pt x="30998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609725" y="18148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471300" y="1814815"/>
              <a:ext cx="1757974" cy="685800"/>
            </a:xfrm>
            <a:custGeom>
              <a:avLst/>
              <a:gdLst/>
              <a:ahLst/>
              <a:cxnLst/>
              <a:rect l="0" t="0" r="0" b="0"/>
              <a:pathLst>
                <a:path w="1757974" h="685800">
                  <a:moveTo>
                    <a:pt x="1452999" y="0"/>
                  </a:moveTo>
                  <a:cubicBezTo>
                    <a:pt x="1476997" y="0"/>
                    <a:pt x="1498659" y="14382"/>
                    <a:pt x="1507971" y="36500"/>
                  </a:cubicBezTo>
                  <a:lnTo>
                    <a:pt x="1736826" y="580030"/>
                  </a:lnTo>
                  <a:cubicBezTo>
                    <a:pt x="1757974" y="630255"/>
                    <a:pt x="1721094" y="685800"/>
                    <a:pt x="1666597" y="685800"/>
                  </a:cubicBezTo>
                  <a:lnTo>
                    <a:pt x="1452999" y="685800"/>
                  </a:lnTo>
                  <a:moveTo>
                    <a:pt x="309999" y="0"/>
                  </a:moveTo>
                  <a:lnTo>
                    <a:pt x="1452999" y="0"/>
                  </a:lnTo>
                  <a:moveTo>
                    <a:pt x="1452999" y="685800"/>
                  </a:moveTo>
                  <a:lnTo>
                    <a:pt x="309999" y="685800"/>
                  </a:lnTo>
                  <a:moveTo>
                    <a:pt x="309988" y="685800"/>
                  </a:move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8056" y="41120"/>
                  </a:lnTo>
                  <a:cubicBezTo>
                    <a:pt x="258548" y="16202"/>
                    <a:pt x="282951" y="0"/>
                    <a:pt x="309988" y="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09725" y="18148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181225" y="3004136"/>
            <a:ext cx="3389578" cy="685800"/>
            <a:chOff x="1228725" y="2729215"/>
            <a:chExt cx="3389578" cy="685800"/>
          </a:xfrm>
        </p:grpSpPr>
        <p:sp>
          <p:nvSpPr>
            <p:cNvPr id="7" name="Rounded Rectangle 6"/>
            <p:cNvSpPr/>
            <p:nvPr/>
          </p:nvSpPr>
          <p:spPr>
            <a:xfrm>
              <a:off x="2090300" y="2729215"/>
              <a:ext cx="2528003" cy="685800"/>
            </a:xfrm>
            <a:custGeom>
              <a:avLst/>
              <a:gdLst/>
              <a:ahLst/>
              <a:cxnLst/>
              <a:rect l="0" t="0" r="0" b="0"/>
              <a:pathLst>
                <a:path w="2528003" h="685800">
                  <a:moveTo>
                    <a:pt x="309980" y="0"/>
                  </a:moveTo>
                  <a:lnTo>
                    <a:pt x="309980" y="685800"/>
                  </a:lnTo>
                  <a:lnTo>
                    <a:pt x="91376" y="685800"/>
                  </a:lnTo>
                  <a:cubicBezTo>
                    <a:pt x="36879" y="685800"/>
                    <a:pt x="0" y="630256"/>
                    <a:pt x="21147" y="580030"/>
                  </a:cubicBezTo>
                  <a:lnTo>
                    <a:pt x="245737" y="46629"/>
                  </a:lnTo>
                  <a:cubicBezTo>
                    <a:pt x="257635" y="18373"/>
                    <a:pt x="279321" y="0"/>
                    <a:pt x="309980" y="0"/>
                  </a:cubicBezTo>
                  <a:close/>
                  <a:moveTo>
                    <a:pt x="2214999" y="685800"/>
                  </a:moveTo>
                  <a:lnTo>
                    <a:pt x="309999" y="685800"/>
                  </a:lnTo>
                  <a:lnTo>
                    <a:pt x="309999" y="0"/>
                  </a:lnTo>
                  <a:lnTo>
                    <a:pt x="2214999" y="0"/>
                  </a:lnTo>
                  <a:close/>
                  <a:moveTo>
                    <a:pt x="2282265" y="46629"/>
                  </a:moveTo>
                  <a:lnTo>
                    <a:pt x="2506855" y="580030"/>
                  </a:lnTo>
                  <a:cubicBezTo>
                    <a:pt x="2528003" y="630256"/>
                    <a:pt x="2491123" y="685800"/>
                    <a:pt x="2436625" y="685800"/>
                  </a:cubicBezTo>
                  <a:lnTo>
                    <a:pt x="2214999" y="685800"/>
                  </a:lnTo>
                  <a:lnTo>
                    <a:pt x="2214999" y="0"/>
                  </a:lnTo>
                  <a:cubicBezTo>
                    <a:pt x="2245657" y="0"/>
                    <a:pt x="2270367" y="18373"/>
                    <a:pt x="2282265" y="46629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228725" y="27292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90300" y="2729215"/>
              <a:ext cx="2528003" cy="685800"/>
            </a:xfrm>
            <a:custGeom>
              <a:avLst/>
              <a:gdLst/>
              <a:ahLst/>
              <a:cxnLst/>
              <a:rect l="0" t="0" r="0" b="0"/>
              <a:pathLst>
                <a:path w="2528003" h="685800">
                  <a:moveTo>
                    <a:pt x="309980" y="685800"/>
                  </a:moveTo>
                  <a:lnTo>
                    <a:pt x="91376" y="685800"/>
                  </a:lnTo>
                  <a:cubicBezTo>
                    <a:pt x="36879" y="685800"/>
                    <a:pt x="0" y="630255"/>
                    <a:pt x="21147" y="580030"/>
                  </a:cubicBezTo>
                  <a:lnTo>
                    <a:pt x="245737" y="46629"/>
                  </a:lnTo>
                  <a:cubicBezTo>
                    <a:pt x="257635" y="18373"/>
                    <a:pt x="279321" y="0"/>
                    <a:pt x="309980" y="0"/>
                  </a:cubicBezTo>
                  <a:moveTo>
                    <a:pt x="309999" y="0"/>
                  </a:moveTo>
                  <a:lnTo>
                    <a:pt x="2214999" y="0"/>
                  </a:lnTo>
                  <a:moveTo>
                    <a:pt x="2214999" y="685800"/>
                  </a:moveTo>
                  <a:lnTo>
                    <a:pt x="309999" y="685800"/>
                  </a:lnTo>
                  <a:moveTo>
                    <a:pt x="2214999" y="0"/>
                  </a:moveTo>
                  <a:cubicBezTo>
                    <a:pt x="2245657" y="0"/>
                    <a:pt x="2270367" y="18373"/>
                    <a:pt x="2282265" y="46629"/>
                  </a:cubicBezTo>
                  <a:lnTo>
                    <a:pt x="2506855" y="580030"/>
                  </a:lnTo>
                  <a:cubicBezTo>
                    <a:pt x="2528003" y="630256"/>
                    <a:pt x="2491123" y="685800"/>
                    <a:pt x="2436625" y="685800"/>
                  </a:cubicBezTo>
                  <a:lnTo>
                    <a:pt x="2214999" y="6858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228725" y="27292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790700" y="3918536"/>
            <a:ext cx="4159591" cy="685800"/>
            <a:chOff x="838200" y="3643615"/>
            <a:chExt cx="4159591" cy="685800"/>
          </a:xfrm>
        </p:grpSpPr>
        <p:sp>
          <p:nvSpPr>
            <p:cNvPr id="12" name="Rounded Rectangle 11"/>
            <p:cNvSpPr/>
            <p:nvPr/>
          </p:nvSpPr>
          <p:spPr>
            <a:xfrm>
              <a:off x="1699775" y="3643615"/>
              <a:ext cx="3298016" cy="685800"/>
            </a:xfrm>
            <a:custGeom>
              <a:avLst/>
              <a:gdLst/>
              <a:ahLst/>
              <a:cxnLst/>
              <a:rect l="0" t="0" r="0" b="0"/>
              <a:pathLst>
                <a:path w="3298016" h="685800">
                  <a:moveTo>
                    <a:pt x="3050542" y="42507"/>
                  </a:moveTo>
                  <a:lnTo>
                    <a:pt x="3276868" y="580029"/>
                  </a:lnTo>
                  <a:cubicBezTo>
                    <a:pt x="3298016" y="630255"/>
                    <a:pt x="3261136" y="685800"/>
                    <a:pt x="3206640" y="685800"/>
                  </a:cubicBezTo>
                  <a:lnTo>
                    <a:pt x="2986524" y="685800"/>
                  </a:lnTo>
                  <a:lnTo>
                    <a:pt x="2986524" y="0"/>
                  </a:lnTo>
                  <a:cubicBezTo>
                    <a:pt x="3014471" y="0"/>
                    <a:pt x="3039697" y="16749"/>
                    <a:pt x="3050542" y="42507"/>
                  </a:cubicBezTo>
                  <a:close/>
                  <a:moveTo>
                    <a:pt x="2986524" y="0"/>
                  </a:moveTo>
                  <a:lnTo>
                    <a:pt x="2986524" y="685800"/>
                  </a:lnTo>
                  <a:lnTo>
                    <a:pt x="319524" y="685800"/>
                  </a:lnTo>
                  <a:lnTo>
                    <a:pt x="319524" y="0"/>
                  </a:lnTo>
                  <a:close/>
                  <a:moveTo>
                    <a:pt x="319513" y="685800"/>
                  </a:move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5737" y="46629"/>
                  </a:lnTo>
                  <a:cubicBezTo>
                    <a:pt x="257634" y="18373"/>
                    <a:pt x="285307" y="0"/>
                    <a:pt x="315966" y="0"/>
                  </a:cubicBezTo>
                  <a:lnTo>
                    <a:pt x="319513" y="0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38200" y="36436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699775" y="3643615"/>
              <a:ext cx="3298016" cy="685800"/>
            </a:xfrm>
            <a:custGeom>
              <a:avLst/>
              <a:gdLst/>
              <a:ahLst/>
              <a:cxnLst/>
              <a:rect l="0" t="0" r="0" b="0"/>
              <a:pathLst>
                <a:path w="3298016" h="685800">
                  <a:moveTo>
                    <a:pt x="2986524" y="0"/>
                  </a:moveTo>
                  <a:cubicBezTo>
                    <a:pt x="3014471" y="0"/>
                    <a:pt x="3039697" y="16749"/>
                    <a:pt x="3050542" y="42507"/>
                  </a:cubicBezTo>
                  <a:lnTo>
                    <a:pt x="3276868" y="580029"/>
                  </a:lnTo>
                  <a:cubicBezTo>
                    <a:pt x="3298016" y="630255"/>
                    <a:pt x="3261136" y="685799"/>
                    <a:pt x="3206640" y="685799"/>
                  </a:cubicBezTo>
                  <a:lnTo>
                    <a:pt x="2986524" y="685799"/>
                  </a:lnTo>
                  <a:moveTo>
                    <a:pt x="319018" y="685800"/>
                  </a:moveTo>
                  <a:lnTo>
                    <a:pt x="2986536" y="685800"/>
                  </a:lnTo>
                  <a:moveTo>
                    <a:pt x="2986536" y="0"/>
                  </a:moveTo>
                  <a:lnTo>
                    <a:pt x="319018" y="0"/>
                  </a:lnTo>
                  <a:lnTo>
                    <a:pt x="315989" y="0"/>
                  </a:lnTo>
                  <a:moveTo>
                    <a:pt x="319513" y="685800"/>
                  </a:move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5737" y="46629"/>
                  </a:lnTo>
                  <a:cubicBezTo>
                    <a:pt x="257634" y="18373"/>
                    <a:pt x="285307" y="0"/>
                    <a:pt x="31596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38200" y="36436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09700" y="4832936"/>
            <a:ext cx="4929612" cy="685801"/>
            <a:chOff x="457200" y="4558015"/>
            <a:chExt cx="4929612" cy="685801"/>
          </a:xfrm>
        </p:grpSpPr>
        <p:sp>
          <p:nvSpPr>
            <p:cNvPr id="17" name="Rounded Rectangle 16"/>
            <p:cNvSpPr/>
            <p:nvPr/>
          </p:nvSpPr>
          <p:spPr>
            <a:xfrm>
              <a:off x="1318786" y="4558016"/>
              <a:ext cx="4068026" cy="685800"/>
            </a:xfrm>
            <a:custGeom>
              <a:avLst/>
              <a:gdLst/>
              <a:ahLst/>
              <a:cxnLst/>
              <a:rect l="0" t="0" r="0" b="0"/>
              <a:pathLst>
                <a:path w="4068026" h="685800">
                  <a:moveTo>
                    <a:pt x="3976650" y="685800"/>
                  </a:moveTo>
                  <a:lnTo>
                    <a:pt x="3748513" y="685800"/>
                  </a:lnTo>
                  <a:lnTo>
                    <a:pt x="3748513" y="0"/>
                  </a:lnTo>
                  <a:lnTo>
                    <a:pt x="3752060" y="0"/>
                  </a:lnTo>
                  <a:cubicBezTo>
                    <a:pt x="3782719" y="0"/>
                    <a:pt x="3810391" y="18373"/>
                    <a:pt x="3822288" y="46629"/>
                  </a:cubicBezTo>
                  <a:lnTo>
                    <a:pt x="4046877" y="580029"/>
                  </a:lnTo>
                  <a:cubicBezTo>
                    <a:pt x="4068026" y="630255"/>
                    <a:pt x="4031146" y="685800"/>
                    <a:pt x="3976650" y="685800"/>
                  </a:cubicBezTo>
                  <a:close/>
                  <a:moveTo>
                    <a:pt x="3748513" y="0"/>
                  </a:moveTo>
                  <a:lnTo>
                    <a:pt x="3748513" y="685800"/>
                  </a:lnTo>
                  <a:lnTo>
                    <a:pt x="319513" y="685800"/>
                  </a:lnTo>
                  <a:lnTo>
                    <a:pt x="319513" y="0"/>
                  </a:lnTo>
                  <a:close/>
                  <a:moveTo>
                    <a:pt x="315966" y="0"/>
                  </a:moveTo>
                  <a:lnTo>
                    <a:pt x="319513" y="0"/>
                  </a:lnTo>
                  <a:lnTo>
                    <a:pt x="319513" y="685800"/>
                  </a:ln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5737" y="46629"/>
                  </a:lnTo>
                  <a:cubicBezTo>
                    <a:pt x="257635" y="18373"/>
                    <a:pt x="285307" y="0"/>
                    <a:pt x="31596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57200" y="45580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18786" y="4558016"/>
              <a:ext cx="4068026" cy="685800"/>
            </a:xfrm>
            <a:custGeom>
              <a:avLst/>
              <a:gdLst/>
              <a:ahLst/>
              <a:cxnLst/>
              <a:rect l="0" t="0" r="0" b="0"/>
              <a:pathLst>
                <a:path w="4068026" h="685800">
                  <a:moveTo>
                    <a:pt x="3748513" y="0"/>
                  </a:moveTo>
                  <a:lnTo>
                    <a:pt x="3752060" y="0"/>
                  </a:lnTo>
                  <a:cubicBezTo>
                    <a:pt x="3782719" y="0"/>
                    <a:pt x="3810391" y="18373"/>
                    <a:pt x="3822288" y="46629"/>
                  </a:cubicBezTo>
                  <a:lnTo>
                    <a:pt x="4046877" y="580029"/>
                  </a:lnTo>
                  <a:cubicBezTo>
                    <a:pt x="4068026" y="630255"/>
                    <a:pt x="4031146" y="685800"/>
                    <a:pt x="3976650" y="685800"/>
                  </a:cubicBezTo>
                  <a:lnTo>
                    <a:pt x="3748513" y="685800"/>
                  </a:lnTo>
                  <a:moveTo>
                    <a:pt x="319513" y="0"/>
                  </a:moveTo>
                  <a:lnTo>
                    <a:pt x="3748513" y="0"/>
                  </a:lnTo>
                  <a:moveTo>
                    <a:pt x="319513" y="685800"/>
                  </a:moveTo>
                  <a:lnTo>
                    <a:pt x="3748513" y="685800"/>
                  </a:lnTo>
                  <a:moveTo>
                    <a:pt x="319513" y="685800"/>
                  </a:moveTo>
                  <a:lnTo>
                    <a:pt x="91376" y="685800"/>
                  </a:lnTo>
                  <a:cubicBezTo>
                    <a:pt x="36879" y="685800"/>
                    <a:pt x="0" y="630255"/>
                    <a:pt x="21147" y="580029"/>
                  </a:cubicBezTo>
                  <a:lnTo>
                    <a:pt x="245737" y="46629"/>
                  </a:lnTo>
                  <a:cubicBezTo>
                    <a:pt x="257635" y="18373"/>
                    <a:pt x="285307" y="0"/>
                    <a:pt x="31596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57200" y="4558015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908769" y="669737"/>
            <a:ext cx="278502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시스템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의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　개념적　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구성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87235" y="2331957"/>
            <a:ext cx="7286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추종 알고리즘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53050" y="2381582"/>
            <a:ext cx="1000125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 데이터를 기반으로
객체를 추종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4270" y="3246357"/>
            <a:ext cx="105727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ROS 프레임워크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34050" y="3295982"/>
            <a:ext cx="1028700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로봇 소프트웨어 개발 프레
임워크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69626" y="4160757"/>
            <a:ext cx="6143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 센서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115050" y="4361449"/>
            <a:ext cx="1143000" cy="2000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환경 인식을 위한 환경 스캐너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8390" y="5075157"/>
            <a:ext cx="800100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LIMO 차량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05575" y="5218699"/>
            <a:ext cx="1228725" cy="20002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ROS1이 설치된 로봇 플랫폼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686050" y="2213561"/>
            <a:ext cx="438150" cy="438150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224523" y="417747"/>
                </a:moveTo>
                <a:cubicBezTo>
                  <a:pt x="224512" y="429018"/>
                  <a:pt x="215372" y="438150"/>
                  <a:pt x="204101" y="438150"/>
                </a:cubicBezTo>
                <a:lnTo>
                  <a:pt x="20402" y="438150"/>
                </a:lnTo>
                <a:cubicBezTo>
                  <a:pt x="9138" y="438139"/>
                  <a:pt x="10" y="429011"/>
                  <a:pt x="0" y="417747"/>
                </a:cubicBezTo>
                <a:lnTo>
                  <a:pt x="0" y="366712"/>
                </a:lnTo>
                <a:cubicBezTo>
                  <a:pt x="0" y="304712"/>
                  <a:pt x="50261" y="254450"/>
                  <a:pt x="112261" y="254450"/>
                </a:cubicBezTo>
                <a:cubicBezTo>
                  <a:pt x="174262" y="254450"/>
                  <a:pt x="224523" y="304712"/>
                  <a:pt x="224523" y="366712"/>
                </a:cubicBezTo>
                <a:close/>
                <a:moveTo>
                  <a:pt x="69399" y="323850"/>
                </a:moveTo>
                <a:cubicBezTo>
                  <a:pt x="69399" y="326480"/>
                  <a:pt x="71531" y="328612"/>
                  <a:pt x="74161" y="328612"/>
                </a:cubicBezTo>
                <a:cubicBezTo>
                  <a:pt x="76791" y="328612"/>
                  <a:pt x="78924" y="326480"/>
                  <a:pt x="78924" y="323850"/>
                </a:cubicBezTo>
                <a:cubicBezTo>
                  <a:pt x="78924" y="321219"/>
                  <a:pt x="76791" y="319087"/>
                  <a:pt x="74161" y="319087"/>
                </a:cubicBezTo>
                <a:cubicBezTo>
                  <a:pt x="71531" y="319087"/>
                  <a:pt x="69399" y="321219"/>
                  <a:pt x="69399" y="323850"/>
                </a:cubicBezTo>
                <a:moveTo>
                  <a:pt x="145599" y="323735"/>
                </a:moveTo>
                <a:cubicBezTo>
                  <a:pt x="145599" y="326365"/>
                  <a:pt x="147731" y="328498"/>
                  <a:pt x="150361" y="328498"/>
                </a:cubicBezTo>
                <a:cubicBezTo>
                  <a:pt x="152991" y="328498"/>
                  <a:pt x="155124" y="326365"/>
                  <a:pt x="155124" y="323735"/>
                </a:cubicBezTo>
                <a:cubicBezTo>
                  <a:pt x="155124" y="321105"/>
                  <a:pt x="152991" y="318973"/>
                  <a:pt x="150361" y="318973"/>
                </a:cubicBezTo>
                <a:cubicBezTo>
                  <a:pt x="147731" y="318973"/>
                  <a:pt x="145599" y="321105"/>
                  <a:pt x="145599" y="323735"/>
                </a:cubicBezTo>
                <a:moveTo>
                  <a:pt x="112261" y="254450"/>
                </a:moveTo>
                <a:lnTo>
                  <a:pt x="112261" y="213626"/>
                </a:lnTo>
                <a:moveTo>
                  <a:pt x="81648" y="183013"/>
                </a:moveTo>
                <a:cubicBezTo>
                  <a:pt x="81648" y="166106"/>
                  <a:pt x="95354" y="152400"/>
                  <a:pt x="112261" y="152400"/>
                </a:cubicBezTo>
                <a:cubicBezTo>
                  <a:pt x="129168" y="152400"/>
                  <a:pt x="142875" y="166106"/>
                  <a:pt x="142875" y="183013"/>
                </a:cubicBezTo>
                <a:cubicBezTo>
                  <a:pt x="142875" y="199920"/>
                  <a:pt x="129168" y="213626"/>
                  <a:pt x="112261" y="213626"/>
                </a:cubicBezTo>
                <a:cubicBezTo>
                  <a:pt x="95354" y="213626"/>
                  <a:pt x="81648" y="199920"/>
                  <a:pt x="81648" y="183013"/>
                </a:cubicBezTo>
                <a:moveTo>
                  <a:pt x="224523" y="387000"/>
                </a:moveTo>
                <a:lnTo>
                  <a:pt x="0" y="387000"/>
                </a:lnTo>
                <a:moveTo>
                  <a:pt x="257175" y="95250"/>
                </a:moveTo>
                <a:lnTo>
                  <a:pt x="257175" y="19050"/>
                </a:lnTo>
                <a:cubicBezTo>
                  <a:pt x="257175" y="8528"/>
                  <a:pt x="265703" y="0"/>
                  <a:pt x="276225" y="0"/>
                </a:cubicBezTo>
                <a:lnTo>
                  <a:pt x="419100" y="0"/>
                </a:lnTo>
                <a:cubicBezTo>
                  <a:pt x="429621" y="0"/>
                  <a:pt x="438150" y="8528"/>
                  <a:pt x="438150" y="19050"/>
                </a:cubicBezTo>
                <a:lnTo>
                  <a:pt x="438150" y="152400"/>
                </a:lnTo>
                <a:lnTo>
                  <a:pt x="400050" y="152400"/>
                </a:lnTo>
                <a:moveTo>
                  <a:pt x="228600" y="152400"/>
                </a:moveTo>
                <a:lnTo>
                  <a:pt x="180975" y="152400"/>
                </a:lnTo>
                <a:cubicBezTo>
                  <a:pt x="170453" y="152400"/>
                  <a:pt x="161925" y="143871"/>
                  <a:pt x="161925" y="133350"/>
                </a:cubicBezTo>
                <a:lnTo>
                  <a:pt x="161925" y="85725"/>
                </a:lnTo>
                <a:cubicBezTo>
                  <a:pt x="161925" y="54161"/>
                  <a:pt x="187511" y="28575"/>
                  <a:pt x="219075" y="28575"/>
                </a:cubicBezTo>
                <a:lnTo>
                  <a:pt x="257175" y="28575"/>
                </a:lnTo>
                <a:lnTo>
                  <a:pt x="257175" y="133350"/>
                </a:lnTo>
                <a:moveTo>
                  <a:pt x="161925" y="95250"/>
                </a:moveTo>
                <a:lnTo>
                  <a:pt x="238125" y="95250"/>
                </a:lnTo>
                <a:cubicBezTo>
                  <a:pt x="248646" y="95250"/>
                  <a:pt x="257175" y="86721"/>
                  <a:pt x="257175" y="76200"/>
                </a:cubicBezTo>
                <a:moveTo>
                  <a:pt x="228600" y="161925"/>
                </a:moveTo>
                <a:cubicBezTo>
                  <a:pt x="228600" y="146143"/>
                  <a:pt x="241393" y="133350"/>
                  <a:pt x="257175" y="133350"/>
                </a:cubicBezTo>
                <a:cubicBezTo>
                  <a:pt x="272956" y="133350"/>
                  <a:pt x="285750" y="146143"/>
                  <a:pt x="285750" y="161925"/>
                </a:cubicBezTo>
                <a:cubicBezTo>
                  <a:pt x="285750" y="177706"/>
                  <a:pt x="272956" y="190500"/>
                  <a:pt x="257175" y="190500"/>
                </a:cubicBezTo>
                <a:cubicBezTo>
                  <a:pt x="241393" y="190500"/>
                  <a:pt x="228600" y="177706"/>
                  <a:pt x="228600" y="161925"/>
                </a:cubicBezTo>
                <a:moveTo>
                  <a:pt x="342900" y="161925"/>
                </a:moveTo>
                <a:cubicBezTo>
                  <a:pt x="342900" y="146143"/>
                  <a:pt x="355693" y="133350"/>
                  <a:pt x="371475" y="133350"/>
                </a:cubicBezTo>
                <a:cubicBezTo>
                  <a:pt x="387256" y="133350"/>
                  <a:pt x="400050" y="146143"/>
                  <a:pt x="400050" y="161925"/>
                </a:cubicBezTo>
                <a:cubicBezTo>
                  <a:pt x="400050" y="177706"/>
                  <a:pt x="387256" y="190500"/>
                  <a:pt x="371475" y="190500"/>
                </a:cubicBezTo>
                <a:cubicBezTo>
                  <a:pt x="355693" y="190500"/>
                  <a:pt x="342900" y="177706"/>
                  <a:pt x="342900" y="161925"/>
                </a:cubicBezTo>
                <a:moveTo>
                  <a:pt x="285807" y="152400"/>
                </a:moveTo>
                <a:lnTo>
                  <a:pt x="342957" y="152400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2307405" y="3127961"/>
            <a:ext cx="433438" cy="439102"/>
          </a:xfrm>
          <a:custGeom>
            <a:avLst/>
            <a:gdLst/>
            <a:ahLst/>
            <a:cxnLst/>
            <a:rect l="0" t="0" r="0" b="0"/>
            <a:pathLst>
              <a:path w="433438" h="439102">
                <a:moveTo>
                  <a:pt x="424821" y="269713"/>
                </a:moveTo>
                <a:cubicBezTo>
                  <a:pt x="420666" y="272686"/>
                  <a:pt x="415490" y="273865"/>
                  <a:pt x="410457" y="272986"/>
                </a:cubicBezTo>
                <a:lnTo>
                  <a:pt x="399980" y="271081"/>
                </a:lnTo>
                <a:cubicBezTo>
                  <a:pt x="397341" y="280178"/>
                  <a:pt x="394095" y="289088"/>
                  <a:pt x="390264" y="297751"/>
                </a:cubicBezTo>
                <a:lnTo>
                  <a:pt x="399408" y="302895"/>
                </a:lnTo>
                <a:cubicBezTo>
                  <a:pt x="408564" y="308154"/>
                  <a:pt x="411722" y="319840"/>
                  <a:pt x="406460" y="328995"/>
                </a:cubicBezTo>
                <a:cubicBezTo>
                  <a:pt x="401199" y="338150"/>
                  <a:pt x="389512" y="341305"/>
                  <a:pt x="380358" y="336042"/>
                </a:cubicBezTo>
                <a:lnTo>
                  <a:pt x="371214" y="330708"/>
                </a:lnTo>
                <a:cubicBezTo>
                  <a:pt x="365656" y="338329"/>
                  <a:pt x="359611" y="345583"/>
                  <a:pt x="353117" y="352425"/>
                </a:cubicBezTo>
                <a:lnTo>
                  <a:pt x="359975" y="360045"/>
                </a:lnTo>
                <a:cubicBezTo>
                  <a:pt x="366759" y="368146"/>
                  <a:pt x="365692" y="380213"/>
                  <a:pt x="357592" y="386998"/>
                </a:cubicBezTo>
                <a:cubicBezTo>
                  <a:pt x="349491" y="393784"/>
                  <a:pt x="337424" y="392719"/>
                  <a:pt x="330638" y="384619"/>
                </a:cubicBezTo>
                <a:lnTo>
                  <a:pt x="323970" y="376428"/>
                </a:lnTo>
                <a:cubicBezTo>
                  <a:pt x="316130" y="381715"/>
                  <a:pt x="307917" y="386426"/>
                  <a:pt x="299396" y="390525"/>
                </a:cubicBezTo>
                <a:lnTo>
                  <a:pt x="303015" y="401383"/>
                </a:lnTo>
                <a:cubicBezTo>
                  <a:pt x="304790" y="406156"/>
                  <a:pt x="304581" y="411441"/>
                  <a:pt x="302433" y="416058"/>
                </a:cubicBezTo>
                <a:cubicBezTo>
                  <a:pt x="300286" y="420675"/>
                  <a:pt x="296379" y="424240"/>
                  <a:pt x="291585" y="425958"/>
                </a:cubicBezTo>
                <a:cubicBezTo>
                  <a:pt x="281696" y="429530"/>
                  <a:pt x="270782" y="424414"/>
                  <a:pt x="267201" y="414528"/>
                </a:cubicBezTo>
                <a:lnTo>
                  <a:pt x="263582" y="404431"/>
                </a:lnTo>
                <a:cubicBezTo>
                  <a:pt x="254449" y="406822"/>
                  <a:pt x="245153" y="408541"/>
                  <a:pt x="235769" y="409575"/>
                </a:cubicBezTo>
                <a:lnTo>
                  <a:pt x="235769" y="420052"/>
                </a:lnTo>
                <a:cubicBezTo>
                  <a:pt x="235769" y="430573"/>
                  <a:pt x="227240" y="439102"/>
                  <a:pt x="216719" y="439102"/>
                </a:cubicBezTo>
                <a:cubicBezTo>
                  <a:pt x="206198" y="439102"/>
                  <a:pt x="197669" y="430573"/>
                  <a:pt x="197669" y="420052"/>
                </a:cubicBezTo>
                <a:lnTo>
                  <a:pt x="197669" y="409575"/>
                </a:lnTo>
                <a:cubicBezTo>
                  <a:pt x="188260" y="408229"/>
                  <a:pt x="178964" y="406191"/>
                  <a:pt x="169856" y="403479"/>
                </a:cubicBezTo>
                <a:lnTo>
                  <a:pt x="166236" y="413575"/>
                </a:lnTo>
                <a:cubicBezTo>
                  <a:pt x="162656" y="423462"/>
                  <a:pt x="151742" y="428578"/>
                  <a:pt x="141852" y="425005"/>
                </a:cubicBezTo>
                <a:cubicBezTo>
                  <a:pt x="137058" y="423288"/>
                  <a:pt x="133152" y="419722"/>
                  <a:pt x="131004" y="415105"/>
                </a:cubicBezTo>
                <a:cubicBezTo>
                  <a:pt x="128857" y="410488"/>
                  <a:pt x="128647" y="405203"/>
                  <a:pt x="130422" y="400431"/>
                </a:cubicBezTo>
                <a:lnTo>
                  <a:pt x="134042" y="390525"/>
                </a:lnTo>
                <a:cubicBezTo>
                  <a:pt x="125389" y="386443"/>
                  <a:pt x="117049" y="381731"/>
                  <a:pt x="109086" y="376428"/>
                </a:cubicBezTo>
                <a:lnTo>
                  <a:pt x="102419" y="384619"/>
                </a:lnTo>
                <a:cubicBezTo>
                  <a:pt x="95375" y="390997"/>
                  <a:pt x="84709" y="391209"/>
                  <a:pt x="77418" y="385117"/>
                </a:cubicBezTo>
                <a:cubicBezTo>
                  <a:pt x="70126" y="379024"/>
                  <a:pt x="68439" y="368491"/>
                  <a:pt x="73463" y="360426"/>
                </a:cubicBezTo>
                <a:lnTo>
                  <a:pt x="80321" y="352425"/>
                </a:lnTo>
                <a:cubicBezTo>
                  <a:pt x="73813" y="345461"/>
                  <a:pt x="67768" y="338079"/>
                  <a:pt x="62223" y="330327"/>
                </a:cubicBezTo>
                <a:lnTo>
                  <a:pt x="53079" y="335661"/>
                </a:lnTo>
                <a:cubicBezTo>
                  <a:pt x="43926" y="340918"/>
                  <a:pt x="32244" y="337762"/>
                  <a:pt x="26984" y="328610"/>
                </a:cubicBezTo>
                <a:cubicBezTo>
                  <a:pt x="21725" y="319458"/>
                  <a:pt x="24879" y="307775"/>
                  <a:pt x="34029" y="302514"/>
                </a:cubicBezTo>
                <a:lnTo>
                  <a:pt x="43173" y="297370"/>
                </a:lnTo>
                <a:cubicBezTo>
                  <a:pt x="39342" y="288707"/>
                  <a:pt x="36096" y="279797"/>
                  <a:pt x="33458" y="270700"/>
                </a:cubicBezTo>
                <a:lnTo>
                  <a:pt x="22980" y="272605"/>
                </a:lnTo>
                <a:cubicBezTo>
                  <a:pt x="12616" y="274451"/>
                  <a:pt x="2719" y="267540"/>
                  <a:pt x="882" y="257175"/>
                </a:cubicBezTo>
                <a:cubicBezTo>
                  <a:pt x="0" y="252170"/>
                  <a:pt x="1153" y="247020"/>
                  <a:pt x="4087" y="242870"/>
                </a:cubicBezTo>
                <a:cubicBezTo>
                  <a:pt x="7020" y="238720"/>
                  <a:pt x="11491" y="235914"/>
                  <a:pt x="16503" y="235077"/>
                </a:cubicBezTo>
                <a:lnTo>
                  <a:pt x="26981" y="233172"/>
                </a:lnTo>
                <a:cubicBezTo>
                  <a:pt x="26981" y="228600"/>
                  <a:pt x="26981" y="223837"/>
                  <a:pt x="26981" y="219075"/>
                </a:cubicBezTo>
                <a:cubicBezTo>
                  <a:pt x="26981" y="214312"/>
                  <a:pt x="26981" y="209550"/>
                  <a:pt x="26981" y="204978"/>
                </a:cubicBezTo>
                <a:lnTo>
                  <a:pt x="16503" y="203073"/>
                </a:lnTo>
                <a:cubicBezTo>
                  <a:pt x="11491" y="202235"/>
                  <a:pt x="7020" y="199429"/>
                  <a:pt x="4087" y="195279"/>
                </a:cubicBezTo>
                <a:cubicBezTo>
                  <a:pt x="1153" y="191129"/>
                  <a:pt x="0" y="185979"/>
                  <a:pt x="882" y="180975"/>
                </a:cubicBezTo>
                <a:cubicBezTo>
                  <a:pt x="1675" y="175927"/>
                  <a:pt x="4461" y="171409"/>
                  <a:pt x="8616" y="168436"/>
                </a:cubicBezTo>
                <a:cubicBezTo>
                  <a:pt x="12772" y="165463"/>
                  <a:pt x="17947" y="164284"/>
                  <a:pt x="22980" y="165163"/>
                </a:cubicBezTo>
                <a:lnTo>
                  <a:pt x="33458" y="167068"/>
                </a:lnTo>
                <a:cubicBezTo>
                  <a:pt x="36096" y="157971"/>
                  <a:pt x="39342" y="149061"/>
                  <a:pt x="43173" y="140398"/>
                </a:cubicBezTo>
                <a:lnTo>
                  <a:pt x="34029" y="135255"/>
                </a:lnTo>
                <a:cubicBezTo>
                  <a:pt x="24879" y="129993"/>
                  <a:pt x="21725" y="118310"/>
                  <a:pt x="26984" y="109158"/>
                </a:cubicBezTo>
                <a:cubicBezTo>
                  <a:pt x="32244" y="100006"/>
                  <a:pt x="43926" y="96850"/>
                  <a:pt x="53079" y="102108"/>
                </a:cubicBezTo>
                <a:lnTo>
                  <a:pt x="62223" y="107442"/>
                </a:lnTo>
                <a:cubicBezTo>
                  <a:pt x="67781" y="99820"/>
                  <a:pt x="73826" y="92566"/>
                  <a:pt x="80321" y="85725"/>
                </a:cubicBezTo>
                <a:lnTo>
                  <a:pt x="73463" y="78105"/>
                </a:lnTo>
                <a:cubicBezTo>
                  <a:pt x="67662" y="70044"/>
                  <a:pt x="69026" y="58879"/>
                  <a:pt x="76598" y="52453"/>
                </a:cubicBezTo>
                <a:cubicBezTo>
                  <a:pt x="84170" y="46026"/>
                  <a:pt x="95409" y="46495"/>
                  <a:pt x="102419" y="53530"/>
                </a:cubicBezTo>
                <a:lnTo>
                  <a:pt x="109467" y="61722"/>
                </a:lnTo>
                <a:cubicBezTo>
                  <a:pt x="117307" y="56434"/>
                  <a:pt x="125520" y="51723"/>
                  <a:pt x="134042" y="47625"/>
                </a:cubicBezTo>
                <a:lnTo>
                  <a:pt x="130422" y="37719"/>
                </a:lnTo>
                <a:cubicBezTo>
                  <a:pt x="128647" y="32946"/>
                  <a:pt x="128857" y="27661"/>
                  <a:pt x="131004" y="23044"/>
                </a:cubicBezTo>
                <a:cubicBezTo>
                  <a:pt x="133152" y="18427"/>
                  <a:pt x="137058" y="14861"/>
                  <a:pt x="141852" y="13144"/>
                </a:cubicBezTo>
                <a:cubicBezTo>
                  <a:pt x="151742" y="9571"/>
                  <a:pt x="162656" y="14687"/>
                  <a:pt x="166236" y="24574"/>
                </a:cubicBezTo>
                <a:lnTo>
                  <a:pt x="169856" y="34671"/>
                </a:lnTo>
                <a:cubicBezTo>
                  <a:pt x="178989" y="32279"/>
                  <a:pt x="188285" y="30560"/>
                  <a:pt x="197669" y="29527"/>
                </a:cubicBezTo>
                <a:lnTo>
                  <a:pt x="197669" y="19050"/>
                </a:lnTo>
                <a:cubicBezTo>
                  <a:pt x="197669" y="8528"/>
                  <a:pt x="206198" y="0"/>
                  <a:pt x="216719" y="0"/>
                </a:cubicBezTo>
                <a:cubicBezTo>
                  <a:pt x="227240" y="0"/>
                  <a:pt x="235769" y="8528"/>
                  <a:pt x="235769" y="19050"/>
                </a:cubicBezTo>
                <a:lnTo>
                  <a:pt x="235769" y="29527"/>
                </a:lnTo>
                <a:cubicBezTo>
                  <a:pt x="245153" y="30560"/>
                  <a:pt x="254449" y="32279"/>
                  <a:pt x="263582" y="34671"/>
                </a:cubicBezTo>
                <a:lnTo>
                  <a:pt x="267201" y="24574"/>
                </a:lnTo>
                <a:cubicBezTo>
                  <a:pt x="270782" y="14687"/>
                  <a:pt x="281696" y="9571"/>
                  <a:pt x="291585" y="13144"/>
                </a:cubicBezTo>
                <a:cubicBezTo>
                  <a:pt x="296379" y="14861"/>
                  <a:pt x="300286" y="18427"/>
                  <a:pt x="302433" y="23044"/>
                </a:cubicBezTo>
                <a:cubicBezTo>
                  <a:pt x="304581" y="27661"/>
                  <a:pt x="304790" y="32946"/>
                  <a:pt x="303015" y="37719"/>
                </a:cubicBezTo>
                <a:lnTo>
                  <a:pt x="299396" y="47625"/>
                </a:lnTo>
                <a:cubicBezTo>
                  <a:pt x="308048" y="51706"/>
                  <a:pt x="316389" y="56418"/>
                  <a:pt x="324351" y="61722"/>
                </a:cubicBezTo>
                <a:lnTo>
                  <a:pt x="331019" y="53530"/>
                </a:lnTo>
                <a:cubicBezTo>
                  <a:pt x="338062" y="47152"/>
                  <a:pt x="348728" y="46940"/>
                  <a:pt x="356020" y="53032"/>
                </a:cubicBezTo>
                <a:cubicBezTo>
                  <a:pt x="363311" y="59125"/>
                  <a:pt x="364999" y="69658"/>
                  <a:pt x="359975" y="77724"/>
                </a:cubicBezTo>
                <a:lnTo>
                  <a:pt x="353117" y="85725"/>
                </a:lnTo>
                <a:cubicBezTo>
                  <a:pt x="359624" y="92688"/>
                  <a:pt x="365670" y="100070"/>
                  <a:pt x="371214" y="107823"/>
                </a:cubicBezTo>
                <a:lnTo>
                  <a:pt x="380358" y="102489"/>
                </a:lnTo>
                <a:cubicBezTo>
                  <a:pt x="389511" y="97231"/>
                  <a:pt x="401193" y="100387"/>
                  <a:pt x="406453" y="109539"/>
                </a:cubicBezTo>
                <a:cubicBezTo>
                  <a:pt x="411713" y="118691"/>
                  <a:pt x="408559" y="130374"/>
                  <a:pt x="399408" y="135635"/>
                </a:cubicBezTo>
                <a:lnTo>
                  <a:pt x="390264" y="140779"/>
                </a:lnTo>
                <a:cubicBezTo>
                  <a:pt x="394095" y="149442"/>
                  <a:pt x="397341" y="158352"/>
                  <a:pt x="399980" y="167449"/>
                </a:cubicBezTo>
                <a:lnTo>
                  <a:pt x="410457" y="165544"/>
                </a:lnTo>
                <a:cubicBezTo>
                  <a:pt x="420821" y="163698"/>
                  <a:pt x="430718" y="170609"/>
                  <a:pt x="432555" y="180974"/>
                </a:cubicBezTo>
                <a:cubicBezTo>
                  <a:pt x="433438" y="185979"/>
                  <a:pt x="432284" y="191129"/>
                  <a:pt x="429350" y="195279"/>
                </a:cubicBezTo>
                <a:cubicBezTo>
                  <a:pt x="426417" y="199429"/>
                  <a:pt x="421947" y="202235"/>
                  <a:pt x="416934" y="203072"/>
                </a:cubicBezTo>
                <a:lnTo>
                  <a:pt x="406457" y="204977"/>
                </a:lnTo>
                <a:cubicBezTo>
                  <a:pt x="406457" y="209549"/>
                  <a:pt x="406457" y="214312"/>
                  <a:pt x="406457" y="219074"/>
                </a:cubicBezTo>
                <a:cubicBezTo>
                  <a:pt x="406457" y="223837"/>
                  <a:pt x="406457" y="228599"/>
                  <a:pt x="406457" y="233171"/>
                </a:cubicBezTo>
                <a:lnTo>
                  <a:pt x="416934" y="235076"/>
                </a:lnTo>
                <a:cubicBezTo>
                  <a:pt x="421947" y="235914"/>
                  <a:pt x="426417" y="238720"/>
                  <a:pt x="429350" y="242870"/>
                </a:cubicBezTo>
                <a:cubicBezTo>
                  <a:pt x="432284" y="247020"/>
                  <a:pt x="433438" y="252170"/>
                  <a:pt x="432555" y="257174"/>
                </a:cubicBezTo>
                <a:cubicBezTo>
                  <a:pt x="431763" y="262222"/>
                  <a:pt x="428976" y="266740"/>
                  <a:pt x="424821" y="269713"/>
                </a:cubicBezTo>
                <a:close/>
                <a:moveTo>
                  <a:pt x="345306" y="157162"/>
                </a:moveTo>
                <a:cubicBezTo>
                  <a:pt x="324463" y="113925"/>
                  <a:pt x="283327" y="84020"/>
                  <a:pt x="235769" y="77533"/>
                </a:cubicBezTo>
                <a:moveTo>
                  <a:pt x="323970" y="314325"/>
                </a:moveTo>
                <a:cubicBezTo>
                  <a:pt x="349820" y="289715"/>
                  <a:pt x="362951" y="254607"/>
                  <a:pt x="359594" y="219075"/>
                </a:cubicBezTo>
                <a:cubicBezTo>
                  <a:pt x="359552" y="210508"/>
                  <a:pt x="358723" y="201963"/>
                  <a:pt x="357117" y="193548"/>
                </a:cubicBezTo>
                <a:moveTo>
                  <a:pt x="148901" y="344805"/>
                </a:moveTo>
                <a:cubicBezTo>
                  <a:pt x="169734" y="356058"/>
                  <a:pt x="193040" y="361950"/>
                  <a:pt x="216719" y="361950"/>
                </a:cubicBezTo>
                <a:cubicBezTo>
                  <a:pt x="243145" y="362475"/>
                  <a:pt x="269046" y="354532"/>
                  <a:pt x="290633" y="339280"/>
                </a:cubicBezTo>
                <a:moveTo>
                  <a:pt x="76320" y="193548"/>
                </a:moveTo>
                <a:cubicBezTo>
                  <a:pt x="74714" y="201963"/>
                  <a:pt x="73885" y="210508"/>
                  <a:pt x="73844" y="219075"/>
                </a:cubicBezTo>
                <a:cubicBezTo>
                  <a:pt x="73891" y="258115"/>
                  <a:pt x="89932" y="295430"/>
                  <a:pt x="118230" y="322326"/>
                </a:cubicBezTo>
                <a:moveTo>
                  <a:pt x="105276" y="129921"/>
                </a:moveTo>
                <a:cubicBezTo>
                  <a:pt x="98529" y="138309"/>
                  <a:pt x="92776" y="147450"/>
                  <a:pt x="88131" y="157162"/>
                </a:cubicBezTo>
                <a:moveTo>
                  <a:pt x="235769" y="77533"/>
                </a:moveTo>
                <a:cubicBezTo>
                  <a:pt x="211113" y="74353"/>
                  <a:pt x="186053" y="77568"/>
                  <a:pt x="162998" y="86868"/>
                </a:cubicBezTo>
                <a:moveTo>
                  <a:pt x="323970" y="314325"/>
                </a:moveTo>
                <a:cubicBezTo>
                  <a:pt x="309535" y="307022"/>
                  <a:pt x="297108" y="296296"/>
                  <a:pt x="287775" y="283083"/>
                </a:cubicBezTo>
                <a:cubicBezTo>
                  <a:pt x="281145" y="273397"/>
                  <a:pt x="276425" y="262534"/>
                  <a:pt x="273869" y="251079"/>
                </a:cubicBezTo>
                <a:cubicBezTo>
                  <a:pt x="272894" y="248312"/>
                  <a:pt x="271683" y="245636"/>
                  <a:pt x="270249" y="243078"/>
                </a:cubicBezTo>
                <a:cubicBezTo>
                  <a:pt x="300240" y="231365"/>
                  <a:pt x="317577" y="199895"/>
                  <a:pt x="311451" y="168286"/>
                </a:cubicBezTo>
                <a:cubicBezTo>
                  <a:pt x="305326" y="136678"/>
                  <a:pt x="277488" y="113961"/>
                  <a:pt x="245294" y="114300"/>
                </a:cubicBezTo>
                <a:cubicBezTo>
                  <a:pt x="162236" y="115443"/>
                  <a:pt x="156330" y="110871"/>
                  <a:pt x="146996" y="119253"/>
                </a:cubicBezTo>
                <a:cubicBezTo>
                  <a:pt x="137661" y="127635"/>
                  <a:pt x="142614" y="125539"/>
                  <a:pt x="118230" y="322326"/>
                </a:cubicBezTo>
                <a:moveTo>
                  <a:pt x="153663" y="347281"/>
                </a:moveTo>
                <a:lnTo>
                  <a:pt x="165284" y="247650"/>
                </a:lnTo>
                <a:lnTo>
                  <a:pt x="216719" y="247650"/>
                </a:lnTo>
                <a:cubicBezTo>
                  <a:pt x="226152" y="247969"/>
                  <a:pt x="234341" y="254245"/>
                  <a:pt x="237102" y="263271"/>
                </a:cubicBezTo>
                <a:cubicBezTo>
                  <a:pt x="241620" y="279965"/>
                  <a:pt x="249676" y="295493"/>
                  <a:pt x="260724" y="308800"/>
                </a:cubicBezTo>
                <a:cubicBezTo>
                  <a:pt x="268879" y="320721"/>
                  <a:pt x="279144" y="331051"/>
                  <a:pt x="291014" y="339280"/>
                </a:cubicBezTo>
                <a:moveTo>
                  <a:pt x="176714" y="152400"/>
                </a:moveTo>
                <a:lnTo>
                  <a:pt x="245294" y="152400"/>
                </a:lnTo>
                <a:cubicBezTo>
                  <a:pt x="261075" y="152400"/>
                  <a:pt x="273869" y="165193"/>
                  <a:pt x="273869" y="180975"/>
                </a:cubicBezTo>
                <a:cubicBezTo>
                  <a:pt x="273869" y="196756"/>
                  <a:pt x="261075" y="209550"/>
                  <a:pt x="245294" y="209550"/>
                </a:cubicBezTo>
                <a:lnTo>
                  <a:pt x="169094" y="209550"/>
                </a:lnTo>
                <a:close/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934470" y="4042361"/>
            <a:ext cx="411479" cy="438151"/>
          </a:xfrm>
          <a:custGeom>
            <a:avLst/>
            <a:gdLst/>
            <a:ahLst/>
            <a:cxnLst/>
            <a:rect l="0" t="0" r="0" b="0"/>
            <a:pathLst>
              <a:path w="411479" h="438151">
                <a:moveTo>
                  <a:pt x="165449" y="0"/>
                </a:moveTo>
                <a:cubicBezTo>
                  <a:pt x="174140" y="3"/>
                  <a:pt x="181779" y="5761"/>
                  <a:pt x="184175" y="14116"/>
                </a:cubicBezTo>
                <a:lnTo>
                  <a:pt x="210559" y="89077"/>
                </a:lnTo>
                <a:cubicBezTo>
                  <a:pt x="213063" y="97747"/>
                  <a:pt x="214346" y="106723"/>
                  <a:pt x="214369" y="115747"/>
                </a:cubicBezTo>
                <a:lnTo>
                  <a:pt x="214369" y="330612"/>
                </a:lnTo>
                <a:cubicBezTo>
                  <a:pt x="214368" y="340552"/>
                  <a:pt x="212846" y="350432"/>
                  <a:pt x="209854" y="359911"/>
                </a:cubicBezTo>
                <a:lnTo>
                  <a:pt x="184594" y="424529"/>
                </a:lnTo>
                <a:cubicBezTo>
                  <a:pt x="182035" y="432633"/>
                  <a:pt x="174519" y="438145"/>
                  <a:pt x="166020" y="438150"/>
                </a:cubicBezTo>
                <a:lnTo>
                  <a:pt x="48367" y="438150"/>
                </a:lnTo>
                <a:cubicBezTo>
                  <a:pt x="39866" y="438151"/>
                  <a:pt x="32347" y="432637"/>
                  <a:pt x="29794" y="424529"/>
                </a:cubicBezTo>
                <a:lnTo>
                  <a:pt x="4514" y="359911"/>
                </a:lnTo>
                <a:cubicBezTo>
                  <a:pt x="1523" y="350432"/>
                  <a:pt x="0" y="340552"/>
                  <a:pt x="0" y="330612"/>
                </a:cubicBezTo>
                <a:lnTo>
                  <a:pt x="0" y="115824"/>
                </a:lnTo>
                <a:cubicBezTo>
                  <a:pt x="32" y="106800"/>
                  <a:pt x="1314" y="97825"/>
                  <a:pt x="3810" y="89154"/>
                </a:cubicBezTo>
                <a:lnTo>
                  <a:pt x="30099" y="14192"/>
                </a:lnTo>
                <a:cubicBezTo>
                  <a:pt x="32460" y="5827"/>
                  <a:pt x="40076" y="38"/>
                  <a:pt x="48768" y="0"/>
                </a:cubicBezTo>
                <a:close/>
                <a:moveTo>
                  <a:pt x="214217" y="116795"/>
                </a:moveTo>
                <a:lnTo>
                  <a:pt x="0" y="116795"/>
                </a:lnTo>
                <a:moveTo>
                  <a:pt x="214217" y="321259"/>
                </a:moveTo>
                <a:lnTo>
                  <a:pt x="0" y="321259"/>
                </a:lnTo>
                <a:moveTo>
                  <a:pt x="281940" y="199129"/>
                </a:moveTo>
                <a:cubicBezTo>
                  <a:pt x="292511" y="210325"/>
                  <a:pt x="292511" y="227824"/>
                  <a:pt x="281940" y="239020"/>
                </a:cubicBezTo>
                <a:moveTo>
                  <a:pt x="320249" y="159257"/>
                </a:moveTo>
                <a:cubicBezTo>
                  <a:pt x="351988" y="192820"/>
                  <a:pt x="351988" y="245329"/>
                  <a:pt x="320249" y="278891"/>
                </a:cubicBezTo>
                <a:moveTo>
                  <a:pt x="320249" y="278892"/>
                </a:moveTo>
                <a:cubicBezTo>
                  <a:pt x="351988" y="245329"/>
                  <a:pt x="351988" y="192820"/>
                  <a:pt x="320249" y="159258"/>
                </a:cubicBezTo>
                <a:moveTo>
                  <a:pt x="358578" y="119367"/>
                </a:moveTo>
                <a:cubicBezTo>
                  <a:pt x="411479" y="175313"/>
                  <a:pt x="411479" y="262836"/>
                  <a:pt x="358578" y="318782"/>
                </a:cubicBezTo>
                <a:moveTo>
                  <a:pt x="358578" y="318782"/>
                </a:moveTo>
                <a:cubicBezTo>
                  <a:pt x="411479" y="262836"/>
                  <a:pt x="411479" y="175313"/>
                  <a:pt x="358578" y="119367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524000" y="4947236"/>
            <a:ext cx="431615" cy="419993"/>
          </a:xfrm>
          <a:custGeom>
            <a:avLst/>
            <a:gdLst/>
            <a:ahLst/>
            <a:cxnLst/>
            <a:rect l="0" t="0" r="0" b="0"/>
            <a:pathLst>
              <a:path w="431615" h="419993">
                <a:moveTo>
                  <a:pt x="25598" y="143023"/>
                </a:moveTo>
                <a:lnTo>
                  <a:pt x="190462" y="143023"/>
                </a:lnTo>
                <a:moveTo>
                  <a:pt x="25598" y="235297"/>
                </a:moveTo>
                <a:lnTo>
                  <a:pt x="190462" y="235297"/>
                </a:lnTo>
                <a:moveTo>
                  <a:pt x="25598" y="327719"/>
                </a:moveTo>
                <a:lnTo>
                  <a:pt x="421203" y="327719"/>
                </a:lnTo>
                <a:moveTo>
                  <a:pt x="421203" y="419993"/>
                </a:moveTo>
                <a:lnTo>
                  <a:pt x="25598" y="419993"/>
                </a:lnTo>
                <a:moveTo>
                  <a:pt x="299808" y="89439"/>
                </a:moveTo>
                <a:lnTo>
                  <a:pt x="393515" y="89439"/>
                </a:lnTo>
                <a:cubicBezTo>
                  <a:pt x="393515" y="89439"/>
                  <a:pt x="431615" y="89439"/>
                  <a:pt x="431615" y="127539"/>
                </a:cubicBezTo>
                <a:lnTo>
                  <a:pt x="431615" y="183508"/>
                </a:lnTo>
                <a:cubicBezTo>
                  <a:pt x="431615" y="183508"/>
                  <a:pt x="431615" y="221608"/>
                  <a:pt x="393515" y="221608"/>
                </a:cubicBezTo>
                <a:lnTo>
                  <a:pt x="299808" y="221608"/>
                </a:lnTo>
                <a:cubicBezTo>
                  <a:pt x="299808" y="221608"/>
                  <a:pt x="261708" y="221608"/>
                  <a:pt x="261708" y="183508"/>
                </a:cubicBezTo>
                <a:lnTo>
                  <a:pt x="261708" y="127539"/>
                </a:lnTo>
                <a:cubicBezTo>
                  <a:pt x="261708" y="127539"/>
                  <a:pt x="261708" y="89439"/>
                  <a:pt x="299808" y="89439"/>
                </a:cubicBezTo>
                <a:moveTo>
                  <a:pt x="0" y="0"/>
                </a:moveTo>
                <a:moveTo>
                  <a:pt x="346658" y="37311"/>
                </a:moveTo>
                <a:lnTo>
                  <a:pt x="346658" y="89445"/>
                </a:lnTo>
                <a:moveTo>
                  <a:pt x="0" y="0"/>
                </a:moveTo>
                <a:moveTo>
                  <a:pt x="317376" y="144554"/>
                </a:moveTo>
                <a:lnTo>
                  <a:pt x="317376" y="166538"/>
                </a:lnTo>
                <a:moveTo>
                  <a:pt x="0" y="0"/>
                </a:moveTo>
                <a:moveTo>
                  <a:pt x="375902" y="144554"/>
                </a:moveTo>
                <a:lnTo>
                  <a:pt x="375902" y="166538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026636" y="258240"/>
            <a:ext cx="277731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시스템 아키텍처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D1697-F21A-4074-85CE-B338D122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85800"/>
            <a:ext cx="8509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34A393-CACB-42E9-A450-C48770F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86" y="3434373"/>
            <a:ext cx="1442145" cy="7419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7672069-B6D6-487E-A29D-83514568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559" y="3697741"/>
            <a:ext cx="709924" cy="4522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222C4DE-99C4-4823-B61F-5BDDE0D7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309" y="4720628"/>
            <a:ext cx="1387198" cy="11904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3E1E6D2-5E28-46BE-B424-A1EAD7E66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955" y="825501"/>
            <a:ext cx="952446" cy="8191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3CAD7B-11A7-49B6-BCAB-7C7ED9985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168" y="2567352"/>
            <a:ext cx="966055" cy="96605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7270E2-E8EF-40A5-AEE1-E4FCF7DC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1029" y="2373919"/>
            <a:ext cx="597879" cy="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0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3348556" y="635049"/>
            <a:ext cx="2493008" cy="2308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센서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데이터의</a:t>
            </a:r>
            <a:r>
              <a:rPr kumimoji="0" sz="15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15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처리</a:t>
            </a:r>
            <a:endParaRPr kumimoji="0" sz="15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19090" y="2559217"/>
            <a:ext cx="418251" cy="234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객체 인식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85910" y="2511417"/>
            <a:ext cx="513852" cy="234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데이터 수집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58686" y="2842035"/>
            <a:ext cx="1003804" cy="33460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장애물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데이터를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기반으로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객체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
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인식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85910" y="2794234"/>
            <a:ext cx="1099404" cy="33460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 센서로부터 raw 데이터
수집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7632" y="4232224"/>
            <a:ext cx="513852" cy="234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장애물 감지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85910" y="4232224"/>
            <a:ext cx="609452" cy="23422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1" i="0" u="none" strike="noStrike" kern="1200" cap="none" spc="0" normalizeH="0" baseline="0" noProof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데이터 필터링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98324" y="4601479"/>
            <a:ext cx="124153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필터링된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데이터</a:t>
            </a: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를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기반으로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장애물</a:t>
            </a: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감지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5910" y="4515041"/>
            <a:ext cx="1027704" cy="33460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노이즈 제거를 위해 데이터 필터
링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A76805-172D-45E6-8A0A-7BF3B82DB491}"/>
              </a:ext>
            </a:extLst>
          </p:cNvPr>
          <p:cNvGrpSpPr/>
          <p:nvPr/>
        </p:nvGrpSpPr>
        <p:grpSpPr>
          <a:xfrm>
            <a:off x="2539856" y="1637716"/>
            <a:ext cx="4143320" cy="4207961"/>
            <a:chOff x="2859160" y="1637716"/>
            <a:chExt cx="3824015" cy="4207961"/>
          </a:xfrm>
        </p:grpSpPr>
        <p:grpSp>
          <p:nvGrpSpPr>
            <p:cNvPr id="4" name="Group 3"/>
            <p:cNvGrpSpPr/>
            <p:nvPr/>
          </p:nvGrpSpPr>
          <p:grpSpPr>
            <a:xfrm>
              <a:off x="3050361" y="1637716"/>
              <a:ext cx="2103208" cy="2226126"/>
              <a:chOff x="2206775" y="1625192"/>
              <a:chExt cx="2103208" cy="2226126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206775" y="1625192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5"/>
                    </a:lnTo>
                    <a:cubicBezTo>
                      <a:pt x="1199745" y="1256197"/>
                      <a:pt x="956003" y="1555641"/>
                      <a:pt x="956003" y="1912007"/>
                    </a:cubicBezTo>
                    <a:lnTo>
                      <a:pt x="956003" y="2226126"/>
                    </a:lnTo>
                    <a:lnTo>
                      <a:pt x="478001" y="1816407"/>
                    </a:lnTo>
                    <a:lnTo>
                      <a:pt x="0" y="2226126"/>
                    </a:lnTo>
                    <a:lnTo>
                      <a:pt x="0" y="1912007"/>
                    </a:lnTo>
                    <a:cubicBezTo>
                      <a:pt x="0" y="1026262"/>
                      <a:pt x="669212" y="296814"/>
                      <a:pt x="1529606" y="2017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06775" y="1625192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9"/>
                    </a:lnTo>
                    <a:cubicBezTo>
                      <a:pt x="1199741" y="1256200"/>
                      <a:pt x="956003" y="1555639"/>
                      <a:pt x="956003" y="1912006"/>
                    </a:cubicBezTo>
                    <a:lnTo>
                      <a:pt x="956003" y="2226123"/>
                    </a:lnTo>
                    <a:lnTo>
                      <a:pt x="478001" y="1816407"/>
                    </a:lnTo>
                    <a:lnTo>
                      <a:pt x="0" y="2226123"/>
                    </a:lnTo>
                    <a:lnTo>
                      <a:pt x="0" y="1912006"/>
                    </a:lnTo>
                    <a:cubicBezTo>
                      <a:pt x="0" y="1026259"/>
                      <a:pt x="669212" y="296814"/>
                      <a:pt x="1529606" y="201702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859160" y="3455653"/>
              <a:ext cx="1939747" cy="2198808"/>
              <a:chOff x="2015574" y="3443129"/>
              <a:chExt cx="1939747" cy="219880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015574" y="3443129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1939142" y="2198601"/>
                    </a:moveTo>
                    <a:cubicBezTo>
                      <a:pt x="1930116" y="2198737"/>
                      <a:pt x="1921065" y="2198808"/>
                      <a:pt x="1912007" y="2198808"/>
                    </a:cubicBezTo>
                    <a:cubicBezTo>
                      <a:pt x="993710" y="2198808"/>
                      <a:pt x="243416" y="1479511"/>
                      <a:pt x="193811" y="573602"/>
                    </a:cubicBezTo>
                    <a:lnTo>
                      <a:pt x="0" y="573602"/>
                    </a:lnTo>
                    <a:lnTo>
                      <a:pt x="191200" y="409716"/>
                    </a:lnTo>
                    <a:lnTo>
                      <a:pt x="669202" y="0"/>
                    </a:lnTo>
                    <a:lnTo>
                      <a:pt x="1147204" y="409716"/>
                    </a:lnTo>
                    <a:lnTo>
                      <a:pt x="1338405" y="573602"/>
                    </a:lnTo>
                    <a:lnTo>
                      <a:pt x="1153123" y="573602"/>
                    </a:lnTo>
                    <a:cubicBezTo>
                      <a:pt x="1200167" y="950873"/>
                      <a:pt x="1521997" y="1242805"/>
                      <a:pt x="1912007" y="1242805"/>
                    </a:cubicBezTo>
                    <a:cubicBezTo>
                      <a:pt x="1921296" y="1242805"/>
                      <a:pt x="1930538" y="1242637"/>
                      <a:pt x="1939747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015574" y="3443129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1939142" y="2198598"/>
                    </a:moveTo>
                    <a:cubicBezTo>
                      <a:pt x="1930114" y="2198738"/>
                      <a:pt x="1921069" y="2198808"/>
                      <a:pt x="1912007" y="2198808"/>
                    </a:cubicBezTo>
                    <a:cubicBezTo>
                      <a:pt x="993711" y="2198808"/>
                      <a:pt x="243416" y="1479510"/>
                      <a:pt x="193811" y="573602"/>
                    </a:cubicBezTo>
                    <a:lnTo>
                      <a:pt x="0" y="573602"/>
                    </a:lnTo>
                    <a:lnTo>
                      <a:pt x="669202" y="0"/>
                    </a:lnTo>
                    <a:lnTo>
                      <a:pt x="1338405" y="573602"/>
                    </a:lnTo>
                    <a:lnTo>
                      <a:pt x="1153121" y="573602"/>
                    </a:lnTo>
                    <a:cubicBezTo>
                      <a:pt x="1200166" y="950871"/>
                      <a:pt x="1521994" y="1242805"/>
                      <a:pt x="1912007" y="1242805"/>
                    </a:cubicBezTo>
                    <a:cubicBezTo>
                      <a:pt x="1921292" y="1242805"/>
                      <a:pt x="1930539" y="1242640"/>
                      <a:pt x="1939744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388767" y="3619551"/>
              <a:ext cx="2103208" cy="2226126"/>
              <a:chOff x="3545181" y="3607027"/>
              <a:chExt cx="2103208" cy="222612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545181" y="3607027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573602" y="2024417"/>
                    </a:moveTo>
                    <a:lnTo>
                      <a:pt x="573602" y="2226126"/>
                    </a:lnTo>
                    <a:lnTo>
                      <a:pt x="409536" y="2034710"/>
                    </a:lnTo>
                    <a:lnTo>
                      <a:pt x="0" y="1556924"/>
                    </a:lnTo>
                    <a:lnTo>
                      <a:pt x="410138" y="1078428"/>
                    </a:lnTo>
                    <a:lnTo>
                      <a:pt x="573602" y="887721"/>
                    </a:lnTo>
                    <a:lnTo>
                      <a:pt x="573602" y="1054822"/>
                    </a:lnTo>
                    <a:cubicBezTo>
                      <a:pt x="903463" y="969921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4"/>
                      <a:pt x="1433997" y="1929311"/>
                      <a:pt x="573602" y="20244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545181" y="3607027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573602" y="2024421"/>
                    </a:moveTo>
                    <a:lnTo>
                      <a:pt x="573602" y="2226123"/>
                    </a:lnTo>
                    <a:lnTo>
                      <a:pt x="0" y="1556920"/>
                    </a:lnTo>
                    <a:lnTo>
                      <a:pt x="573602" y="887718"/>
                    </a:lnTo>
                    <a:lnTo>
                      <a:pt x="573602" y="1054824"/>
                    </a:lnTo>
                    <a:cubicBezTo>
                      <a:pt x="903466" y="969923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3"/>
                      <a:pt x="1433996" y="1929309"/>
                      <a:pt x="573602" y="2024421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43428" y="1828909"/>
              <a:ext cx="1939747" cy="2198808"/>
              <a:chOff x="3899842" y="1816385"/>
              <a:chExt cx="1939747" cy="21988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899842" y="1816385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29" y="0"/>
                      <a:pt x="1696325" y="719298"/>
                      <a:pt x="1745933" y="1625206"/>
                    </a:cubicBezTo>
                    <a:lnTo>
                      <a:pt x="1939747" y="1625206"/>
                    </a:lnTo>
                    <a:lnTo>
                      <a:pt x="1270545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5"/>
                      <a:pt x="417750" y="956003"/>
                      <a:pt x="27736" y="956003"/>
                    </a:cubicBezTo>
                    <a:cubicBezTo>
                      <a:pt x="18451" y="956003"/>
                      <a:pt x="9205" y="956171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899842" y="1816385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33" y="0"/>
                      <a:pt x="1696328" y="719298"/>
                      <a:pt x="1745933" y="1625206"/>
                    </a:cubicBezTo>
                    <a:lnTo>
                      <a:pt x="1939744" y="1625206"/>
                    </a:lnTo>
                    <a:lnTo>
                      <a:pt x="1270541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7"/>
                      <a:pt x="417750" y="956003"/>
                      <a:pt x="27736" y="956003"/>
                    </a:cubicBezTo>
                    <a:cubicBezTo>
                      <a:pt x="18451" y="956003"/>
                      <a:pt x="9205" y="956168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3634193" y="2608148"/>
              <a:ext cx="361943" cy="353466"/>
            </a:xfrm>
            <a:custGeom>
              <a:avLst/>
              <a:gdLst/>
              <a:ahLst/>
              <a:cxnLst/>
              <a:rect l="0" t="0" r="0" b="0"/>
              <a:pathLst>
                <a:path w="361943" h="353466">
                  <a:moveTo>
                    <a:pt x="361943" y="281766"/>
                  </a:moveTo>
                  <a:cubicBezTo>
                    <a:pt x="361943" y="281766"/>
                    <a:pt x="326092" y="353466"/>
                    <a:pt x="254392" y="353466"/>
                  </a:cubicBezTo>
                  <a:cubicBezTo>
                    <a:pt x="182692" y="353466"/>
                    <a:pt x="146842" y="281766"/>
                    <a:pt x="146842" y="281766"/>
                  </a:cubicBezTo>
                  <a:cubicBezTo>
                    <a:pt x="146842" y="281766"/>
                    <a:pt x="182692" y="210065"/>
                    <a:pt x="254392" y="210065"/>
                  </a:cubicBezTo>
                  <a:cubicBezTo>
                    <a:pt x="326092" y="210065"/>
                    <a:pt x="361943" y="281766"/>
                    <a:pt x="361943" y="281766"/>
                  </a:cubicBezTo>
                  <a:close/>
                  <a:moveTo>
                    <a:pt x="218542" y="281766"/>
                  </a:moveTo>
                  <a:cubicBezTo>
                    <a:pt x="218542" y="301565"/>
                    <a:pt x="234593" y="317616"/>
                    <a:pt x="254392" y="317616"/>
                  </a:cubicBezTo>
                  <a:cubicBezTo>
                    <a:pt x="274192" y="317616"/>
                    <a:pt x="290242" y="301565"/>
                    <a:pt x="290242" y="281766"/>
                  </a:cubicBezTo>
                  <a:cubicBezTo>
                    <a:pt x="290242" y="261966"/>
                    <a:pt x="274192" y="245916"/>
                    <a:pt x="254392" y="245916"/>
                  </a:cubicBezTo>
                  <a:cubicBezTo>
                    <a:pt x="234593" y="245916"/>
                    <a:pt x="218542" y="261966"/>
                    <a:pt x="218542" y="281766"/>
                  </a:cubicBezTo>
                  <a:moveTo>
                    <a:pt x="0" y="7966"/>
                  </a:moveTo>
                  <a:lnTo>
                    <a:pt x="107757" y="67780"/>
                  </a:lnTo>
                  <a:cubicBezTo>
                    <a:pt x="112408" y="69527"/>
                    <a:pt x="115496" y="73965"/>
                    <a:pt x="115517" y="78934"/>
                  </a:cubicBezTo>
                  <a:lnTo>
                    <a:pt x="115517" y="339986"/>
                  </a:lnTo>
                  <a:cubicBezTo>
                    <a:pt x="115524" y="343939"/>
                    <a:pt x="113577" y="347640"/>
                    <a:pt x="110315" y="349872"/>
                  </a:cubicBezTo>
                  <a:cubicBezTo>
                    <a:pt x="107053" y="352104"/>
                    <a:pt x="102898" y="352579"/>
                    <a:pt x="99217" y="351140"/>
                  </a:cubicBezTo>
                  <a:lnTo>
                    <a:pt x="4365" y="294337"/>
                  </a:lnTo>
                  <a:cubicBezTo>
                    <a:pt x="1703" y="292988"/>
                    <a:pt x="18" y="290264"/>
                    <a:pt x="0" y="287279"/>
                  </a:cubicBezTo>
                  <a:lnTo>
                    <a:pt x="0" y="7966"/>
                  </a:lnTo>
                  <a:cubicBezTo>
                    <a:pt x="0" y="3566"/>
                    <a:pt x="3566" y="0"/>
                    <a:pt x="7966" y="0"/>
                  </a:cubicBezTo>
                  <a:lnTo>
                    <a:pt x="183234" y="0"/>
                  </a:lnTo>
                  <a:cubicBezTo>
                    <a:pt x="196433" y="0"/>
                    <a:pt x="207134" y="10700"/>
                    <a:pt x="207134" y="23900"/>
                  </a:cubicBezTo>
                  <a:lnTo>
                    <a:pt x="207134" y="163317"/>
                  </a:lnTo>
                  <a:moveTo>
                    <a:pt x="79826" y="206066"/>
                  </a:moveTo>
                  <a:lnTo>
                    <a:pt x="79826" y="17419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535971" y="2593713"/>
              <a:ext cx="354932" cy="367599"/>
            </a:xfrm>
            <a:custGeom>
              <a:avLst/>
              <a:gdLst/>
              <a:ahLst/>
              <a:cxnLst/>
              <a:rect l="0" t="0" r="0" b="0"/>
              <a:pathLst>
                <a:path w="354932" h="367599">
                  <a:moveTo>
                    <a:pt x="27478" y="72486"/>
                  </a:moveTo>
                  <a:cubicBezTo>
                    <a:pt x="27478" y="40634"/>
                    <a:pt x="79121" y="14813"/>
                    <a:pt x="142824" y="14813"/>
                  </a:cubicBezTo>
                  <a:cubicBezTo>
                    <a:pt x="206528" y="14813"/>
                    <a:pt x="258170" y="40634"/>
                    <a:pt x="258170" y="72486"/>
                  </a:cubicBezTo>
                  <a:cubicBezTo>
                    <a:pt x="258170" y="104337"/>
                    <a:pt x="206528" y="130159"/>
                    <a:pt x="142824" y="130159"/>
                  </a:cubicBezTo>
                  <a:cubicBezTo>
                    <a:pt x="79121" y="130159"/>
                    <a:pt x="27478" y="104337"/>
                    <a:pt x="27478" y="72486"/>
                  </a:cubicBezTo>
                  <a:close/>
                  <a:moveTo>
                    <a:pt x="258170" y="72509"/>
                  </a:moveTo>
                  <a:lnTo>
                    <a:pt x="258170" y="170552"/>
                  </a:lnTo>
                  <a:cubicBezTo>
                    <a:pt x="258170" y="202272"/>
                    <a:pt x="206265" y="228226"/>
                    <a:pt x="142824" y="228226"/>
                  </a:cubicBezTo>
                  <a:cubicBezTo>
                    <a:pt x="79384" y="228226"/>
                    <a:pt x="27478" y="202272"/>
                    <a:pt x="27478" y="170552"/>
                  </a:cubicBezTo>
                  <a:lnTo>
                    <a:pt x="27478" y="72509"/>
                  </a:lnTo>
                  <a:moveTo>
                    <a:pt x="177619" y="323495"/>
                  </a:moveTo>
                  <a:cubicBezTo>
                    <a:pt x="166628" y="325246"/>
                    <a:pt x="154937" y="326193"/>
                    <a:pt x="142824" y="326193"/>
                  </a:cubicBezTo>
                  <a:cubicBezTo>
                    <a:pt x="79384" y="326193"/>
                    <a:pt x="27478" y="300239"/>
                    <a:pt x="27478" y="268519"/>
                  </a:cubicBezTo>
                  <a:lnTo>
                    <a:pt x="27478" y="170474"/>
                  </a:lnTo>
                  <a:moveTo>
                    <a:pt x="253181" y="263649"/>
                  </a:moveTo>
                  <a:lnTo>
                    <a:pt x="323065" y="263649"/>
                  </a:lnTo>
                  <a:cubicBezTo>
                    <a:pt x="323065" y="263649"/>
                    <a:pt x="354932" y="263649"/>
                    <a:pt x="354932" y="295516"/>
                  </a:cubicBezTo>
                  <a:lnTo>
                    <a:pt x="354932" y="335732"/>
                  </a:lnTo>
                  <a:cubicBezTo>
                    <a:pt x="354932" y="335732"/>
                    <a:pt x="354932" y="367599"/>
                    <a:pt x="323065" y="367599"/>
                  </a:cubicBezTo>
                  <a:lnTo>
                    <a:pt x="253181" y="367599"/>
                  </a:lnTo>
                  <a:cubicBezTo>
                    <a:pt x="253181" y="367599"/>
                    <a:pt x="221314" y="367599"/>
                    <a:pt x="221314" y="335732"/>
                  </a:cubicBezTo>
                  <a:lnTo>
                    <a:pt x="221314" y="295516"/>
                  </a:lnTo>
                  <a:cubicBezTo>
                    <a:pt x="221314" y="295516"/>
                    <a:pt x="221314" y="263649"/>
                    <a:pt x="253181" y="263649"/>
                  </a:cubicBezTo>
                  <a:moveTo>
                    <a:pt x="0" y="0"/>
                  </a:moveTo>
                  <a:moveTo>
                    <a:pt x="288123" y="263648"/>
                  </a:moveTo>
                  <a:lnTo>
                    <a:pt x="288123" y="222648"/>
                  </a:lnTo>
                  <a:moveTo>
                    <a:pt x="0" y="0"/>
                  </a:moveTo>
                  <a:moveTo>
                    <a:pt x="266215" y="324891"/>
                  </a:moveTo>
                  <a:lnTo>
                    <a:pt x="266215" y="306380"/>
                  </a:lnTo>
                  <a:moveTo>
                    <a:pt x="0" y="0"/>
                  </a:moveTo>
                  <a:moveTo>
                    <a:pt x="310032" y="324891"/>
                  </a:moveTo>
                  <a:lnTo>
                    <a:pt x="310032" y="306380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23963" y="4507257"/>
              <a:ext cx="370451" cy="370451"/>
            </a:xfrm>
            <a:custGeom>
              <a:avLst/>
              <a:gdLst/>
              <a:ahLst/>
              <a:cxnLst/>
              <a:rect l="0" t="0" r="0" b="0"/>
              <a:pathLst>
                <a:path w="370451" h="370451">
                  <a:moveTo>
                    <a:pt x="187217" y="80463"/>
                  </a:moveTo>
                  <a:cubicBezTo>
                    <a:pt x="182437" y="123483"/>
                    <a:pt x="153757" y="158537"/>
                    <a:pt x="115517" y="172877"/>
                  </a:cubicBezTo>
                  <a:moveTo>
                    <a:pt x="242984" y="80463"/>
                  </a:moveTo>
                  <a:cubicBezTo>
                    <a:pt x="238204" y="141010"/>
                    <a:pt x="201557" y="193590"/>
                    <a:pt x="148976" y="219084"/>
                  </a:cubicBezTo>
                  <a:moveTo>
                    <a:pt x="370451" y="370451"/>
                  </a:moveTo>
                  <a:lnTo>
                    <a:pt x="187217" y="370451"/>
                  </a:lnTo>
                  <a:moveTo>
                    <a:pt x="0" y="0"/>
                  </a:moveTo>
                  <a:moveTo>
                    <a:pt x="206337" y="367264"/>
                  </a:moveTo>
                  <a:lnTo>
                    <a:pt x="262104" y="184030"/>
                  </a:lnTo>
                  <a:lnTo>
                    <a:pt x="293971" y="184030"/>
                  </a:lnTo>
                  <a:lnTo>
                    <a:pt x="349738" y="367264"/>
                  </a:lnTo>
                  <a:moveTo>
                    <a:pt x="11950" y="203150"/>
                  </a:moveTo>
                  <a:lnTo>
                    <a:pt x="11950" y="123483"/>
                  </a:lnTo>
                  <a:moveTo>
                    <a:pt x="11950" y="123483"/>
                  </a:moveTo>
                  <a:lnTo>
                    <a:pt x="11950" y="11950"/>
                  </a:lnTo>
                  <a:lnTo>
                    <a:pt x="91617" y="11950"/>
                  </a:lnTo>
                  <a:cubicBezTo>
                    <a:pt x="118016" y="11950"/>
                    <a:pt x="139417" y="33350"/>
                    <a:pt x="139417" y="59750"/>
                  </a:cubicBezTo>
                  <a:lnTo>
                    <a:pt x="139417" y="75683"/>
                  </a:lnTo>
                  <a:cubicBezTo>
                    <a:pt x="139417" y="102082"/>
                    <a:pt x="118016" y="123483"/>
                    <a:pt x="91617" y="123483"/>
                  </a:cubicBezTo>
                  <a:close/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47921" y="4527174"/>
              <a:ext cx="358501" cy="342568"/>
            </a:xfrm>
            <a:custGeom>
              <a:avLst/>
              <a:gdLst/>
              <a:ahLst/>
              <a:cxnLst/>
              <a:rect l="0" t="0" r="0" b="0"/>
              <a:pathLst>
                <a:path w="358501" h="342568">
                  <a:moveTo>
                    <a:pt x="0" y="175267"/>
                  </a:moveTo>
                  <a:cubicBezTo>
                    <a:pt x="0" y="157667"/>
                    <a:pt x="14267" y="143400"/>
                    <a:pt x="31866" y="143400"/>
                  </a:cubicBezTo>
                  <a:cubicBezTo>
                    <a:pt x="49466" y="143400"/>
                    <a:pt x="63733" y="157667"/>
                    <a:pt x="63733" y="175267"/>
                  </a:cubicBezTo>
                  <a:cubicBezTo>
                    <a:pt x="63733" y="192867"/>
                    <a:pt x="49466" y="207134"/>
                    <a:pt x="31866" y="207134"/>
                  </a:cubicBezTo>
                  <a:cubicBezTo>
                    <a:pt x="14267" y="207134"/>
                    <a:pt x="0" y="192867"/>
                    <a:pt x="0" y="175267"/>
                  </a:cubicBezTo>
                  <a:close/>
                  <a:moveTo>
                    <a:pt x="294767" y="175267"/>
                  </a:moveTo>
                  <a:cubicBezTo>
                    <a:pt x="294767" y="157667"/>
                    <a:pt x="309034" y="143400"/>
                    <a:pt x="326634" y="143400"/>
                  </a:cubicBezTo>
                  <a:cubicBezTo>
                    <a:pt x="344234" y="143400"/>
                    <a:pt x="358501" y="157667"/>
                    <a:pt x="358501" y="175267"/>
                  </a:cubicBezTo>
                  <a:cubicBezTo>
                    <a:pt x="358501" y="192867"/>
                    <a:pt x="344234" y="207134"/>
                    <a:pt x="326634" y="207134"/>
                  </a:cubicBezTo>
                  <a:cubicBezTo>
                    <a:pt x="309034" y="207134"/>
                    <a:pt x="294767" y="192867"/>
                    <a:pt x="294767" y="175267"/>
                  </a:cubicBezTo>
                  <a:close/>
                  <a:moveTo>
                    <a:pt x="294767" y="31866"/>
                  </a:moveTo>
                  <a:cubicBezTo>
                    <a:pt x="294767" y="14267"/>
                    <a:pt x="309034" y="0"/>
                    <a:pt x="326634" y="0"/>
                  </a:cubicBezTo>
                  <a:cubicBezTo>
                    <a:pt x="344234" y="0"/>
                    <a:pt x="358501" y="14267"/>
                    <a:pt x="358501" y="31866"/>
                  </a:cubicBezTo>
                  <a:cubicBezTo>
                    <a:pt x="358501" y="49466"/>
                    <a:pt x="344234" y="63733"/>
                    <a:pt x="326634" y="63733"/>
                  </a:cubicBezTo>
                  <a:cubicBezTo>
                    <a:pt x="309034" y="63733"/>
                    <a:pt x="294767" y="49466"/>
                    <a:pt x="294767" y="31866"/>
                  </a:cubicBezTo>
                  <a:close/>
                  <a:moveTo>
                    <a:pt x="294767" y="310701"/>
                  </a:moveTo>
                  <a:cubicBezTo>
                    <a:pt x="294767" y="293101"/>
                    <a:pt x="309034" y="278834"/>
                    <a:pt x="326634" y="278834"/>
                  </a:cubicBezTo>
                  <a:cubicBezTo>
                    <a:pt x="344234" y="278834"/>
                    <a:pt x="358501" y="293101"/>
                    <a:pt x="358501" y="310701"/>
                  </a:cubicBezTo>
                  <a:cubicBezTo>
                    <a:pt x="358501" y="328301"/>
                    <a:pt x="344234" y="342568"/>
                    <a:pt x="326634" y="342568"/>
                  </a:cubicBezTo>
                  <a:cubicBezTo>
                    <a:pt x="309034" y="342568"/>
                    <a:pt x="294767" y="328301"/>
                    <a:pt x="294767" y="310701"/>
                  </a:cubicBezTo>
                  <a:close/>
                  <a:moveTo>
                    <a:pt x="63733" y="175267"/>
                  </a:moveTo>
                  <a:lnTo>
                    <a:pt x="79666" y="175267"/>
                  </a:lnTo>
                  <a:moveTo>
                    <a:pt x="294767" y="175267"/>
                  </a:moveTo>
                  <a:lnTo>
                    <a:pt x="231034" y="175267"/>
                  </a:lnTo>
                  <a:moveTo>
                    <a:pt x="294767" y="310701"/>
                  </a:moveTo>
                  <a:lnTo>
                    <a:pt x="286801" y="310701"/>
                  </a:lnTo>
                  <a:cubicBezTo>
                    <a:pt x="269274" y="310701"/>
                    <a:pt x="254934" y="296361"/>
                    <a:pt x="254934" y="278834"/>
                  </a:cubicBezTo>
                  <a:lnTo>
                    <a:pt x="254934" y="63733"/>
                  </a:lnTo>
                  <a:cubicBezTo>
                    <a:pt x="254934" y="46206"/>
                    <a:pt x="269274" y="31866"/>
                    <a:pt x="286801" y="31866"/>
                  </a:cubicBezTo>
                  <a:lnTo>
                    <a:pt x="294767" y="31866"/>
                  </a:lnTo>
                  <a:moveTo>
                    <a:pt x="87633" y="90819"/>
                  </a:moveTo>
                  <a:cubicBezTo>
                    <a:pt x="87633" y="73220"/>
                    <a:pt x="116168" y="58952"/>
                    <a:pt x="151367" y="58952"/>
                  </a:cubicBezTo>
                  <a:cubicBezTo>
                    <a:pt x="186565" y="58952"/>
                    <a:pt x="215100" y="73220"/>
                    <a:pt x="215100" y="90819"/>
                  </a:cubicBezTo>
                  <a:cubicBezTo>
                    <a:pt x="215100" y="108419"/>
                    <a:pt x="186565" y="122686"/>
                    <a:pt x="151367" y="122686"/>
                  </a:cubicBezTo>
                  <a:cubicBezTo>
                    <a:pt x="116168" y="122686"/>
                    <a:pt x="87633" y="108419"/>
                    <a:pt x="87633" y="90819"/>
                  </a:cubicBezTo>
                  <a:close/>
                  <a:moveTo>
                    <a:pt x="213357" y="98276"/>
                  </a:moveTo>
                  <a:lnTo>
                    <a:pt x="174832" y="178454"/>
                  </a:lnTo>
                  <a:lnTo>
                    <a:pt x="175267" y="218287"/>
                  </a:lnTo>
                  <a:lnTo>
                    <a:pt x="127467" y="242187"/>
                  </a:lnTo>
                  <a:lnTo>
                    <a:pt x="127467" y="178454"/>
                  </a:lnTo>
                  <a:lnTo>
                    <a:pt x="89314" y="9808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666875" y="2084356"/>
            <a:ext cx="4586712" cy="685800"/>
            <a:chOff x="238125" y="1164417"/>
            <a:chExt cx="4586712" cy="685800"/>
          </a:xfrm>
        </p:grpSpPr>
        <p:sp>
          <p:nvSpPr>
            <p:cNvPr id="2" name="Rounded Rectangle 1"/>
            <p:cNvSpPr/>
            <p:nvPr/>
          </p:nvSpPr>
          <p:spPr>
            <a:xfrm>
              <a:off x="1099711" y="1164417"/>
              <a:ext cx="3725126" cy="685800"/>
            </a:xfrm>
            <a:custGeom>
              <a:avLst/>
              <a:gdLst/>
              <a:ahLst/>
              <a:cxnLst/>
              <a:rect l="0" t="0" r="0" b="0"/>
              <a:pathLst>
                <a:path w="3725126" h="685800">
                  <a:moveTo>
                    <a:pt x="3703977" y="105769"/>
                  </a:moveTo>
                  <a:lnTo>
                    <a:pt x="3479388" y="639169"/>
                  </a:lnTo>
                  <a:cubicBezTo>
                    <a:pt x="3467491" y="667426"/>
                    <a:pt x="3439819" y="685800"/>
                    <a:pt x="3409160" y="685800"/>
                  </a:cubicBezTo>
                  <a:lnTo>
                    <a:pt x="3405613" y="685800"/>
                  </a:lnTo>
                  <a:lnTo>
                    <a:pt x="3405613" y="0"/>
                  </a:lnTo>
                  <a:lnTo>
                    <a:pt x="3633750" y="0"/>
                  </a:lnTo>
                  <a:cubicBezTo>
                    <a:pt x="3688246" y="0"/>
                    <a:pt x="3725126" y="55544"/>
                    <a:pt x="3703977" y="105769"/>
                  </a:cubicBezTo>
                  <a:close/>
                  <a:moveTo>
                    <a:pt x="319513" y="685800"/>
                  </a:moveTo>
                  <a:lnTo>
                    <a:pt x="319513" y="0"/>
                  </a:lnTo>
                  <a:lnTo>
                    <a:pt x="3405613" y="0"/>
                  </a:lnTo>
                  <a:lnTo>
                    <a:pt x="3405613" y="685800"/>
                  </a:lnTo>
                  <a:close/>
                  <a:moveTo>
                    <a:pt x="245737" y="639169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  <a:lnTo>
                    <a:pt x="319513" y="685800"/>
                  </a:lnTo>
                  <a:lnTo>
                    <a:pt x="315966" y="685800"/>
                  </a:lnTo>
                  <a:cubicBezTo>
                    <a:pt x="285307" y="685800"/>
                    <a:pt x="257635" y="667426"/>
                    <a:pt x="245737" y="6391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38125" y="11644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099711" y="1164417"/>
              <a:ext cx="3725126" cy="685800"/>
            </a:xfrm>
            <a:custGeom>
              <a:avLst/>
              <a:gdLst/>
              <a:ahLst/>
              <a:cxnLst/>
              <a:rect l="0" t="0" r="0" b="0"/>
              <a:pathLst>
                <a:path w="3725126" h="685800">
                  <a:moveTo>
                    <a:pt x="3703977" y="105769"/>
                  </a:moveTo>
                  <a:lnTo>
                    <a:pt x="3479388" y="639169"/>
                  </a:lnTo>
                  <a:cubicBezTo>
                    <a:pt x="3467491" y="667426"/>
                    <a:pt x="3439819" y="685800"/>
                    <a:pt x="3409160" y="685800"/>
                  </a:cubicBezTo>
                  <a:lnTo>
                    <a:pt x="3405613" y="685800"/>
                  </a:lnTo>
                  <a:lnTo>
                    <a:pt x="3405613" y="0"/>
                  </a:lnTo>
                  <a:lnTo>
                    <a:pt x="3633750" y="0"/>
                  </a:lnTo>
                  <a:cubicBezTo>
                    <a:pt x="3688246" y="0"/>
                    <a:pt x="3725126" y="55544"/>
                    <a:pt x="3703977" y="105769"/>
                  </a:cubicBezTo>
                  <a:close/>
                  <a:moveTo>
                    <a:pt x="319513" y="685800"/>
                  </a:moveTo>
                  <a:lnTo>
                    <a:pt x="319513" y="0"/>
                  </a:lnTo>
                  <a:lnTo>
                    <a:pt x="3405613" y="0"/>
                  </a:lnTo>
                  <a:lnTo>
                    <a:pt x="3405613" y="685800"/>
                  </a:lnTo>
                  <a:close/>
                  <a:moveTo>
                    <a:pt x="245737" y="639169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  <a:lnTo>
                    <a:pt x="319513" y="685800"/>
                  </a:lnTo>
                  <a:lnTo>
                    <a:pt x="315966" y="685800"/>
                  </a:lnTo>
                  <a:cubicBezTo>
                    <a:pt x="285307" y="685800"/>
                    <a:pt x="257635" y="667426"/>
                    <a:pt x="245737" y="639169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8125" y="11644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99711" y="1164417"/>
              <a:ext cx="3725126" cy="685800"/>
            </a:xfrm>
            <a:custGeom>
              <a:avLst/>
              <a:gdLst/>
              <a:ahLst/>
              <a:cxnLst/>
              <a:rect l="0" t="0" r="0" b="0"/>
              <a:pathLst>
                <a:path w="3725126" h="685800">
                  <a:moveTo>
                    <a:pt x="3405613" y="0"/>
                  </a:moveTo>
                  <a:lnTo>
                    <a:pt x="3633750" y="0"/>
                  </a:lnTo>
                  <a:cubicBezTo>
                    <a:pt x="3688246" y="0"/>
                    <a:pt x="3725126" y="55544"/>
                    <a:pt x="3703977" y="105769"/>
                  </a:cubicBezTo>
                  <a:lnTo>
                    <a:pt x="3479388" y="639169"/>
                  </a:lnTo>
                  <a:cubicBezTo>
                    <a:pt x="3467491" y="667426"/>
                    <a:pt x="3439819" y="685800"/>
                    <a:pt x="3409160" y="685800"/>
                  </a:cubicBezTo>
                  <a:lnTo>
                    <a:pt x="3405613" y="685800"/>
                  </a:lnTo>
                  <a:moveTo>
                    <a:pt x="3405613" y="685800"/>
                  </a:moveTo>
                  <a:lnTo>
                    <a:pt x="319513" y="685800"/>
                  </a:lnTo>
                  <a:moveTo>
                    <a:pt x="319513" y="0"/>
                  </a:moveTo>
                  <a:lnTo>
                    <a:pt x="3405613" y="0"/>
                  </a:lnTo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5" y="667426"/>
                    <a:pt x="245737" y="639169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8125" y="11644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099711" y="1164417"/>
              <a:ext cx="3725126" cy="685800"/>
            </a:xfrm>
            <a:custGeom>
              <a:avLst/>
              <a:gdLst/>
              <a:ahLst/>
              <a:cxnLst/>
              <a:rect l="0" t="0" r="0" b="0"/>
              <a:pathLst>
                <a:path w="3725126" h="685800">
                  <a:moveTo>
                    <a:pt x="3405613" y="0"/>
                  </a:moveTo>
                  <a:lnTo>
                    <a:pt x="3633750" y="0"/>
                  </a:lnTo>
                  <a:cubicBezTo>
                    <a:pt x="3688246" y="0"/>
                    <a:pt x="3725126" y="55544"/>
                    <a:pt x="3703977" y="105769"/>
                  </a:cubicBezTo>
                  <a:lnTo>
                    <a:pt x="3479388" y="639169"/>
                  </a:lnTo>
                  <a:cubicBezTo>
                    <a:pt x="3467491" y="667426"/>
                    <a:pt x="3439819" y="685800"/>
                    <a:pt x="3409160" y="685800"/>
                  </a:cubicBezTo>
                  <a:lnTo>
                    <a:pt x="3405613" y="685800"/>
                  </a:lnTo>
                  <a:moveTo>
                    <a:pt x="3405613" y="685800"/>
                  </a:moveTo>
                  <a:lnTo>
                    <a:pt x="319513" y="685800"/>
                  </a:lnTo>
                  <a:moveTo>
                    <a:pt x="319513" y="0"/>
                  </a:moveTo>
                  <a:lnTo>
                    <a:pt x="3405613" y="0"/>
                  </a:lnTo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5" y="667426"/>
                    <a:pt x="245737" y="639169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38125" y="11644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047875" y="2998756"/>
            <a:ext cx="3816691" cy="685800"/>
            <a:chOff x="619125" y="2078817"/>
            <a:chExt cx="3816691" cy="685800"/>
          </a:xfrm>
        </p:grpSpPr>
        <p:sp>
          <p:nvSpPr>
            <p:cNvPr id="11" name="Rounded Rectangle 10"/>
            <p:cNvSpPr/>
            <p:nvPr/>
          </p:nvSpPr>
          <p:spPr>
            <a:xfrm>
              <a:off x="1480700" y="2078817"/>
              <a:ext cx="2955116" cy="685800"/>
            </a:xfrm>
            <a:custGeom>
              <a:avLst/>
              <a:gdLst/>
              <a:ahLst/>
              <a:cxnLst/>
              <a:rect l="0" t="0" r="0" b="0"/>
              <a:pathLst>
                <a:path w="2955116" h="685800">
                  <a:moveTo>
                    <a:pt x="2643624" y="685800"/>
                  </a:moveTo>
                  <a:lnTo>
                    <a:pt x="2643624" y="0"/>
                  </a:lnTo>
                  <a:lnTo>
                    <a:pt x="2863740" y="0"/>
                  </a:lnTo>
                  <a:cubicBezTo>
                    <a:pt x="2918236" y="0"/>
                    <a:pt x="2955116" y="55544"/>
                    <a:pt x="2933968" y="105770"/>
                  </a:cubicBezTo>
                  <a:lnTo>
                    <a:pt x="2707642" y="643292"/>
                  </a:lnTo>
                  <a:cubicBezTo>
                    <a:pt x="2696797" y="669050"/>
                    <a:pt x="2671571" y="685800"/>
                    <a:pt x="2643624" y="685800"/>
                  </a:cubicBezTo>
                  <a:close/>
                  <a:moveTo>
                    <a:pt x="319524" y="685800"/>
                  </a:moveTo>
                  <a:lnTo>
                    <a:pt x="319524" y="0"/>
                  </a:lnTo>
                  <a:lnTo>
                    <a:pt x="2643624" y="0"/>
                  </a:lnTo>
                  <a:lnTo>
                    <a:pt x="2643624" y="685800"/>
                  </a:lnTo>
                  <a:close/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4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19125" y="20788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480700" y="2078817"/>
              <a:ext cx="2955116" cy="685800"/>
            </a:xfrm>
            <a:custGeom>
              <a:avLst/>
              <a:gdLst/>
              <a:ahLst/>
              <a:cxnLst/>
              <a:rect l="0" t="0" r="0" b="0"/>
              <a:pathLst>
                <a:path w="2955116" h="685800">
                  <a:moveTo>
                    <a:pt x="2643624" y="685800"/>
                  </a:moveTo>
                  <a:lnTo>
                    <a:pt x="2643624" y="0"/>
                  </a:lnTo>
                  <a:lnTo>
                    <a:pt x="2863740" y="0"/>
                  </a:lnTo>
                  <a:cubicBezTo>
                    <a:pt x="2918236" y="0"/>
                    <a:pt x="2955116" y="55544"/>
                    <a:pt x="2933968" y="105770"/>
                  </a:cubicBezTo>
                  <a:lnTo>
                    <a:pt x="2707642" y="643292"/>
                  </a:lnTo>
                  <a:cubicBezTo>
                    <a:pt x="2696797" y="669050"/>
                    <a:pt x="2671571" y="685800"/>
                    <a:pt x="2643624" y="685800"/>
                  </a:cubicBezTo>
                  <a:close/>
                  <a:moveTo>
                    <a:pt x="319524" y="685800"/>
                  </a:moveTo>
                  <a:lnTo>
                    <a:pt x="319524" y="0"/>
                  </a:lnTo>
                  <a:lnTo>
                    <a:pt x="2643624" y="0"/>
                  </a:lnTo>
                  <a:lnTo>
                    <a:pt x="2643624" y="685800"/>
                  </a:lnTo>
                  <a:close/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4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19125" y="20788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480700" y="2078817"/>
              <a:ext cx="2955116" cy="685800"/>
            </a:xfrm>
            <a:custGeom>
              <a:avLst/>
              <a:gdLst/>
              <a:ahLst/>
              <a:cxnLst/>
              <a:rect l="0" t="0" r="0" b="0"/>
              <a:pathLst>
                <a:path w="2955116" h="685800">
                  <a:moveTo>
                    <a:pt x="2643624" y="0"/>
                  </a:moveTo>
                  <a:lnTo>
                    <a:pt x="2863740" y="0"/>
                  </a:lnTo>
                  <a:cubicBezTo>
                    <a:pt x="2918236" y="0"/>
                    <a:pt x="2955116" y="55544"/>
                    <a:pt x="2933968" y="105770"/>
                  </a:cubicBezTo>
                  <a:lnTo>
                    <a:pt x="2707642" y="643292"/>
                  </a:lnTo>
                  <a:cubicBezTo>
                    <a:pt x="2696797" y="669050"/>
                    <a:pt x="2671571" y="685800"/>
                    <a:pt x="2643624" y="685800"/>
                  </a:cubicBezTo>
                  <a:moveTo>
                    <a:pt x="318629" y="0"/>
                  </a:moveTo>
                  <a:lnTo>
                    <a:pt x="2643635" y="0"/>
                  </a:lnTo>
                  <a:moveTo>
                    <a:pt x="2643635" y="685800"/>
                  </a:moveTo>
                  <a:lnTo>
                    <a:pt x="318629" y="685800"/>
                  </a:lnTo>
                  <a:lnTo>
                    <a:pt x="315989" y="685800"/>
                  </a:lnTo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4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619125" y="20788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480700" y="2078817"/>
              <a:ext cx="2955116" cy="685800"/>
            </a:xfrm>
            <a:custGeom>
              <a:avLst/>
              <a:gdLst/>
              <a:ahLst/>
              <a:cxnLst/>
              <a:rect l="0" t="0" r="0" b="0"/>
              <a:pathLst>
                <a:path w="2955116" h="685800">
                  <a:moveTo>
                    <a:pt x="2643624" y="0"/>
                  </a:moveTo>
                  <a:lnTo>
                    <a:pt x="2863740" y="0"/>
                  </a:lnTo>
                  <a:cubicBezTo>
                    <a:pt x="2918236" y="0"/>
                    <a:pt x="2955116" y="55544"/>
                    <a:pt x="2933968" y="105770"/>
                  </a:cubicBezTo>
                  <a:lnTo>
                    <a:pt x="2707642" y="643292"/>
                  </a:lnTo>
                  <a:cubicBezTo>
                    <a:pt x="2696797" y="669050"/>
                    <a:pt x="2671571" y="685800"/>
                    <a:pt x="2643624" y="685800"/>
                  </a:cubicBezTo>
                  <a:moveTo>
                    <a:pt x="318629" y="0"/>
                  </a:moveTo>
                  <a:lnTo>
                    <a:pt x="2643635" y="0"/>
                  </a:lnTo>
                  <a:moveTo>
                    <a:pt x="2643635" y="685800"/>
                  </a:moveTo>
                  <a:lnTo>
                    <a:pt x="318629" y="685800"/>
                  </a:lnTo>
                  <a:lnTo>
                    <a:pt x="315989" y="685800"/>
                  </a:lnTo>
                  <a:moveTo>
                    <a:pt x="319513" y="685800"/>
                  </a:moveTo>
                  <a:lnTo>
                    <a:pt x="315966" y="685800"/>
                  </a:lnTo>
                  <a:cubicBezTo>
                    <a:pt x="285307" y="685800"/>
                    <a:pt x="257634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19513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19125" y="20788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438400" y="3913156"/>
            <a:ext cx="3046678" cy="685800"/>
            <a:chOff x="1009650" y="2993217"/>
            <a:chExt cx="3046678" cy="685800"/>
          </a:xfrm>
        </p:grpSpPr>
        <p:sp>
          <p:nvSpPr>
            <p:cNvPr id="20" name="Rounded Rectangle 19"/>
            <p:cNvSpPr/>
            <p:nvPr/>
          </p:nvSpPr>
          <p:spPr>
            <a:xfrm>
              <a:off x="1871225" y="2993217"/>
              <a:ext cx="2185103" cy="685800"/>
            </a:xfrm>
            <a:custGeom>
              <a:avLst/>
              <a:gdLst/>
              <a:ahLst/>
              <a:cxnLst/>
              <a:rect l="0" t="0" r="0" b="0"/>
              <a:pathLst>
                <a:path w="2185103" h="685800">
                  <a:moveTo>
                    <a:pt x="245737" y="639170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0" y="0"/>
                  </a:lnTo>
                  <a:lnTo>
                    <a:pt x="309980" y="685800"/>
                  </a:lnTo>
                  <a:cubicBezTo>
                    <a:pt x="279321" y="685800"/>
                    <a:pt x="257635" y="667426"/>
                    <a:pt x="245737" y="639170"/>
                  </a:cubicBezTo>
                  <a:close/>
                  <a:moveTo>
                    <a:pt x="1872099" y="685800"/>
                  </a:moveTo>
                  <a:lnTo>
                    <a:pt x="309999" y="685800"/>
                  </a:lnTo>
                  <a:lnTo>
                    <a:pt x="309999" y="0"/>
                  </a:lnTo>
                  <a:lnTo>
                    <a:pt x="1872099" y="0"/>
                  </a:lnTo>
                  <a:close/>
                  <a:moveTo>
                    <a:pt x="1872099" y="685800"/>
                  </a:moveTo>
                  <a:lnTo>
                    <a:pt x="1872099" y="0"/>
                  </a:lnTo>
                  <a:lnTo>
                    <a:pt x="2093725" y="0"/>
                  </a:lnTo>
                  <a:cubicBezTo>
                    <a:pt x="2148223" y="0"/>
                    <a:pt x="2185103" y="55544"/>
                    <a:pt x="2163955" y="105770"/>
                  </a:cubicBezTo>
                  <a:lnTo>
                    <a:pt x="1939365" y="639170"/>
                  </a:lnTo>
                  <a:cubicBezTo>
                    <a:pt x="1927467" y="667426"/>
                    <a:pt x="1902757" y="685800"/>
                    <a:pt x="1872099" y="685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009650" y="29932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871225" y="2993217"/>
              <a:ext cx="2185103" cy="685800"/>
            </a:xfrm>
            <a:custGeom>
              <a:avLst/>
              <a:gdLst/>
              <a:ahLst/>
              <a:cxnLst/>
              <a:rect l="0" t="0" r="0" b="0"/>
              <a:pathLst>
                <a:path w="2185103" h="685800">
                  <a:moveTo>
                    <a:pt x="245737" y="639170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0" y="0"/>
                  </a:lnTo>
                  <a:lnTo>
                    <a:pt x="309980" y="685800"/>
                  </a:lnTo>
                  <a:cubicBezTo>
                    <a:pt x="279321" y="685800"/>
                    <a:pt x="257635" y="667426"/>
                    <a:pt x="245737" y="639170"/>
                  </a:cubicBezTo>
                  <a:close/>
                  <a:moveTo>
                    <a:pt x="1872099" y="685800"/>
                  </a:moveTo>
                  <a:lnTo>
                    <a:pt x="309999" y="685800"/>
                  </a:lnTo>
                  <a:lnTo>
                    <a:pt x="309999" y="0"/>
                  </a:lnTo>
                  <a:lnTo>
                    <a:pt x="1872099" y="0"/>
                  </a:lnTo>
                  <a:close/>
                  <a:moveTo>
                    <a:pt x="1872099" y="685800"/>
                  </a:moveTo>
                  <a:lnTo>
                    <a:pt x="1872099" y="0"/>
                  </a:lnTo>
                  <a:lnTo>
                    <a:pt x="2093725" y="0"/>
                  </a:lnTo>
                  <a:cubicBezTo>
                    <a:pt x="2148223" y="0"/>
                    <a:pt x="2185103" y="55544"/>
                    <a:pt x="2163955" y="105770"/>
                  </a:cubicBezTo>
                  <a:lnTo>
                    <a:pt x="1939365" y="639170"/>
                  </a:lnTo>
                  <a:cubicBezTo>
                    <a:pt x="1927467" y="667426"/>
                    <a:pt x="1902757" y="685800"/>
                    <a:pt x="1872099" y="685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009650" y="29932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1871225" y="2993217"/>
              <a:ext cx="2185103" cy="685800"/>
            </a:xfrm>
            <a:custGeom>
              <a:avLst/>
              <a:gdLst/>
              <a:ahLst/>
              <a:cxnLst/>
              <a:rect l="0" t="0" r="0" b="0"/>
              <a:pathLst>
                <a:path w="2185103" h="685800">
                  <a:moveTo>
                    <a:pt x="309980" y="685800"/>
                  </a:moveTo>
                  <a:cubicBezTo>
                    <a:pt x="279321" y="685800"/>
                    <a:pt x="257635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0" y="0"/>
                  </a:lnTo>
                  <a:moveTo>
                    <a:pt x="1872099" y="685800"/>
                  </a:moveTo>
                  <a:lnTo>
                    <a:pt x="309999" y="685800"/>
                  </a:lnTo>
                  <a:moveTo>
                    <a:pt x="1872099" y="0"/>
                  </a:moveTo>
                  <a:lnTo>
                    <a:pt x="309999" y="0"/>
                  </a:lnTo>
                  <a:moveTo>
                    <a:pt x="1872099" y="0"/>
                  </a:moveTo>
                  <a:lnTo>
                    <a:pt x="2093725" y="0"/>
                  </a:lnTo>
                  <a:cubicBezTo>
                    <a:pt x="2148223" y="0"/>
                    <a:pt x="2185103" y="55544"/>
                    <a:pt x="2163955" y="105770"/>
                  </a:cubicBezTo>
                  <a:lnTo>
                    <a:pt x="1939365" y="639170"/>
                  </a:lnTo>
                  <a:cubicBezTo>
                    <a:pt x="1927467" y="667426"/>
                    <a:pt x="1902757" y="685800"/>
                    <a:pt x="1872099" y="6858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1009650" y="29932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1871225" y="2993217"/>
              <a:ext cx="2185103" cy="685800"/>
            </a:xfrm>
            <a:custGeom>
              <a:avLst/>
              <a:gdLst/>
              <a:ahLst/>
              <a:cxnLst/>
              <a:rect l="0" t="0" r="0" b="0"/>
              <a:pathLst>
                <a:path w="2185103" h="685800">
                  <a:moveTo>
                    <a:pt x="309980" y="685800"/>
                  </a:moveTo>
                  <a:cubicBezTo>
                    <a:pt x="279321" y="685800"/>
                    <a:pt x="257635" y="667426"/>
                    <a:pt x="245737" y="639170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0" y="0"/>
                  </a:lnTo>
                  <a:moveTo>
                    <a:pt x="1872099" y="685800"/>
                  </a:moveTo>
                  <a:lnTo>
                    <a:pt x="309999" y="685800"/>
                  </a:lnTo>
                  <a:moveTo>
                    <a:pt x="1872099" y="0"/>
                  </a:moveTo>
                  <a:lnTo>
                    <a:pt x="309999" y="0"/>
                  </a:lnTo>
                  <a:moveTo>
                    <a:pt x="1872099" y="0"/>
                  </a:moveTo>
                  <a:lnTo>
                    <a:pt x="2093725" y="0"/>
                  </a:lnTo>
                  <a:cubicBezTo>
                    <a:pt x="2148223" y="0"/>
                    <a:pt x="2185103" y="55544"/>
                    <a:pt x="2163955" y="105770"/>
                  </a:cubicBezTo>
                  <a:lnTo>
                    <a:pt x="1939365" y="639170"/>
                  </a:lnTo>
                  <a:cubicBezTo>
                    <a:pt x="1927467" y="667426"/>
                    <a:pt x="1902757" y="685800"/>
                    <a:pt x="1872099" y="6858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1009650" y="29932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819400" y="4827556"/>
            <a:ext cx="2276649" cy="685800"/>
            <a:chOff x="1390650" y="3907617"/>
            <a:chExt cx="2276649" cy="685800"/>
          </a:xfrm>
        </p:grpSpPr>
        <p:sp>
          <p:nvSpPr>
            <p:cNvPr id="29" name="Rounded Rectangle 28"/>
            <p:cNvSpPr/>
            <p:nvPr/>
          </p:nvSpPr>
          <p:spPr>
            <a:xfrm>
              <a:off x="2252225" y="3907617"/>
              <a:ext cx="1415074" cy="685800"/>
            </a:xfrm>
            <a:custGeom>
              <a:avLst/>
              <a:gdLst/>
              <a:ahLst/>
              <a:cxnLst/>
              <a:rect l="0" t="0" r="0" b="0"/>
              <a:pathLst>
                <a:path w="1415074" h="685800">
                  <a:moveTo>
                    <a:pt x="1110099" y="685800"/>
                  </a:moveTo>
                  <a:lnTo>
                    <a:pt x="1110099" y="0"/>
                  </a:lnTo>
                  <a:lnTo>
                    <a:pt x="1323697" y="0"/>
                  </a:lnTo>
                  <a:cubicBezTo>
                    <a:pt x="1378194" y="0"/>
                    <a:pt x="1415074" y="55544"/>
                    <a:pt x="1393926" y="105769"/>
                  </a:cubicBezTo>
                  <a:lnTo>
                    <a:pt x="1165071" y="649299"/>
                  </a:lnTo>
                  <a:cubicBezTo>
                    <a:pt x="1155759" y="671417"/>
                    <a:pt x="1134097" y="685800"/>
                    <a:pt x="1110099" y="685800"/>
                  </a:cubicBezTo>
                  <a:close/>
                  <a:moveTo>
                    <a:pt x="309999" y="685800"/>
                  </a:moveTo>
                  <a:lnTo>
                    <a:pt x="309999" y="0"/>
                  </a:lnTo>
                  <a:lnTo>
                    <a:pt x="1110099" y="0"/>
                  </a:lnTo>
                  <a:lnTo>
                    <a:pt x="1110099" y="685800"/>
                  </a:lnTo>
                  <a:close/>
                  <a:moveTo>
                    <a:pt x="248056" y="644679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8" y="0"/>
                  </a:lnTo>
                  <a:lnTo>
                    <a:pt x="309988" y="685800"/>
                  </a:lnTo>
                  <a:cubicBezTo>
                    <a:pt x="282951" y="685800"/>
                    <a:pt x="258548" y="669597"/>
                    <a:pt x="248056" y="6446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390650" y="39076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252225" y="3907617"/>
              <a:ext cx="1415074" cy="685800"/>
            </a:xfrm>
            <a:custGeom>
              <a:avLst/>
              <a:gdLst/>
              <a:ahLst/>
              <a:cxnLst/>
              <a:rect l="0" t="0" r="0" b="0"/>
              <a:pathLst>
                <a:path w="1415074" h="685800">
                  <a:moveTo>
                    <a:pt x="1110099" y="685800"/>
                  </a:moveTo>
                  <a:lnTo>
                    <a:pt x="1110099" y="0"/>
                  </a:lnTo>
                  <a:lnTo>
                    <a:pt x="1323697" y="0"/>
                  </a:lnTo>
                  <a:cubicBezTo>
                    <a:pt x="1378194" y="0"/>
                    <a:pt x="1415074" y="55544"/>
                    <a:pt x="1393926" y="105769"/>
                  </a:cubicBezTo>
                  <a:lnTo>
                    <a:pt x="1165071" y="649299"/>
                  </a:lnTo>
                  <a:cubicBezTo>
                    <a:pt x="1155759" y="671417"/>
                    <a:pt x="1134097" y="685800"/>
                    <a:pt x="1110099" y="685800"/>
                  </a:cubicBezTo>
                  <a:close/>
                  <a:moveTo>
                    <a:pt x="309999" y="685800"/>
                  </a:moveTo>
                  <a:lnTo>
                    <a:pt x="309999" y="0"/>
                  </a:lnTo>
                  <a:lnTo>
                    <a:pt x="1110099" y="0"/>
                  </a:lnTo>
                  <a:lnTo>
                    <a:pt x="1110099" y="685800"/>
                  </a:lnTo>
                  <a:close/>
                  <a:moveTo>
                    <a:pt x="248056" y="644679"/>
                  </a:move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8" y="0"/>
                  </a:lnTo>
                  <a:lnTo>
                    <a:pt x="309988" y="685800"/>
                  </a:lnTo>
                  <a:cubicBezTo>
                    <a:pt x="282951" y="685800"/>
                    <a:pt x="258548" y="669597"/>
                    <a:pt x="248056" y="64467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390650" y="39076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2252225" y="3907617"/>
              <a:ext cx="1415074" cy="685800"/>
            </a:xfrm>
            <a:custGeom>
              <a:avLst/>
              <a:gdLst/>
              <a:ahLst/>
              <a:cxnLst/>
              <a:rect l="0" t="0" r="0" b="0"/>
              <a:pathLst>
                <a:path w="1415074" h="685800">
                  <a:moveTo>
                    <a:pt x="1110099" y="0"/>
                  </a:moveTo>
                  <a:lnTo>
                    <a:pt x="1323697" y="0"/>
                  </a:lnTo>
                  <a:cubicBezTo>
                    <a:pt x="1378194" y="0"/>
                    <a:pt x="1415074" y="55544"/>
                    <a:pt x="1393926" y="105769"/>
                  </a:cubicBezTo>
                  <a:lnTo>
                    <a:pt x="1165071" y="649299"/>
                  </a:lnTo>
                  <a:cubicBezTo>
                    <a:pt x="1155759" y="671417"/>
                    <a:pt x="1134097" y="685800"/>
                    <a:pt x="1110099" y="685800"/>
                  </a:cubicBezTo>
                  <a:moveTo>
                    <a:pt x="309999" y="685800"/>
                  </a:moveTo>
                  <a:lnTo>
                    <a:pt x="1110099" y="685800"/>
                  </a:lnTo>
                  <a:moveTo>
                    <a:pt x="309999" y="0"/>
                  </a:moveTo>
                  <a:lnTo>
                    <a:pt x="1110099" y="0"/>
                  </a:lnTo>
                  <a:moveTo>
                    <a:pt x="309988" y="685800"/>
                  </a:moveTo>
                  <a:cubicBezTo>
                    <a:pt x="282951" y="685800"/>
                    <a:pt x="258548" y="669597"/>
                    <a:pt x="248056" y="644679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8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390650" y="39076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252225" y="3907617"/>
              <a:ext cx="1415074" cy="685800"/>
            </a:xfrm>
            <a:custGeom>
              <a:avLst/>
              <a:gdLst/>
              <a:ahLst/>
              <a:cxnLst/>
              <a:rect l="0" t="0" r="0" b="0"/>
              <a:pathLst>
                <a:path w="1415074" h="685800">
                  <a:moveTo>
                    <a:pt x="1110099" y="0"/>
                  </a:moveTo>
                  <a:lnTo>
                    <a:pt x="1323697" y="0"/>
                  </a:lnTo>
                  <a:cubicBezTo>
                    <a:pt x="1378194" y="0"/>
                    <a:pt x="1415074" y="55544"/>
                    <a:pt x="1393926" y="105769"/>
                  </a:cubicBezTo>
                  <a:lnTo>
                    <a:pt x="1165071" y="649299"/>
                  </a:lnTo>
                  <a:cubicBezTo>
                    <a:pt x="1155759" y="671417"/>
                    <a:pt x="1134097" y="685800"/>
                    <a:pt x="1110099" y="685800"/>
                  </a:cubicBezTo>
                  <a:moveTo>
                    <a:pt x="309999" y="685800"/>
                  </a:moveTo>
                  <a:lnTo>
                    <a:pt x="1110099" y="685800"/>
                  </a:lnTo>
                  <a:moveTo>
                    <a:pt x="309999" y="0"/>
                  </a:moveTo>
                  <a:lnTo>
                    <a:pt x="1110099" y="0"/>
                  </a:lnTo>
                  <a:moveTo>
                    <a:pt x="309988" y="685800"/>
                  </a:moveTo>
                  <a:cubicBezTo>
                    <a:pt x="282951" y="685800"/>
                    <a:pt x="258548" y="669597"/>
                    <a:pt x="248056" y="644679"/>
                  </a:cubicBezTo>
                  <a:lnTo>
                    <a:pt x="21147" y="105770"/>
                  </a:lnTo>
                  <a:cubicBezTo>
                    <a:pt x="0" y="55544"/>
                    <a:pt x="36879" y="0"/>
                    <a:pt x="91376" y="0"/>
                  </a:cubicBezTo>
                  <a:lnTo>
                    <a:pt x="309988" y="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1390650" y="3907617"/>
              <a:ext cx="685800" cy="685800"/>
            </a:xfrm>
            <a:custGeom>
              <a:avLst/>
              <a:gdLst/>
              <a:ahLst/>
              <a:cxnLst/>
              <a:rect l="0" t="0" r="0" b="0"/>
              <a:pathLst>
                <a:path w="685800" h="685800">
                  <a:moveTo>
                    <a:pt x="0" y="342900"/>
                  </a:moveTo>
                  <a:cubicBezTo>
                    <a:pt x="0" y="153521"/>
                    <a:pt x="153521" y="0"/>
                    <a:pt x="342900" y="0"/>
                  </a:cubicBezTo>
                  <a:cubicBezTo>
                    <a:pt x="532278" y="0"/>
                    <a:pt x="685800" y="153521"/>
                    <a:pt x="685800" y="342900"/>
                  </a:cubicBezTo>
                  <a:cubicBezTo>
                    <a:pt x="685800" y="532278"/>
                    <a:pt x="532278" y="685800"/>
                    <a:pt x="342900" y="685800"/>
                  </a:cubicBezTo>
                  <a:cubicBezTo>
                    <a:pt x="153521" y="685800"/>
                    <a:pt x="0" y="532278"/>
                    <a:pt x="0" y="342900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666875" y="664357"/>
            <a:ext cx="595829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dirty="0">
                <a:solidFill>
                  <a:srgbClr val="484848"/>
                </a:solidFill>
                <a:latin typeface="Roboto"/>
              </a:rPr>
              <a:t>Follow-Me </a:t>
            </a:r>
            <a:r>
              <a:rPr lang="ko-KR" altLang="en-US" sz="1800" b="1" dirty="0">
                <a:solidFill>
                  <a:srgbClr val="484848"/>
                </a:solidFill>
                <a:latin typeface="Roboto"/>
              </a:rPr>
              <a:t>자율주행 시스템의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자율적 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차량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제어</a:t>
            </a:r>
            <a:r>
              <a:rPr kumimoji="0" sz="18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프로세스</a:t>
            </a:r>
            <a:endParaRPr kumimoji="0" sz="18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19850" y="2181225"/>
            <a:ext cx="1057275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 데이터를 사용하여
추종 대상 객체의 위치를 결
정합니다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849338" y="2329625"/>
            <a:ext cx="7715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객체 위치 추정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29325" y="3067050"/>
            <a:ext cx="1185862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LIMO 차량과 추종 대상 간
의 위치 차이를 계산합니다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037742" y="3244025"/>
            <a:ext cx="5000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오차 계산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48325" y="3981450"/>
            <a:ext cx="1028700" cy="40005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계산된 오차를 기반으로 차
량 제어 명령을 생성합니다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849338" y="4158425"/>
            <a:ext cx="771525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제어 명령 생성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67325" y="4924425"/>
            <a:ext cx="1243012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생성된 명령을 사용하여
LIMO 차량의 움직임을 제어
합니다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37742" y="5072825"/>
            <a:ext cx="5000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차량 제어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1791023" y="2212715"/>
            <a:ext cx="438069" cy="430042"/>
          </a:xfrm>
          <a:custGeom>
            <a:avLst/>
            <a:gdLst/>
            <a:ahLst/>
            <a:cxnLst/>
            <a:rect l="0" t="0" r="0" b="0"/>
            <a:pathLst>
              <a:path w="438069" h="430042">
                <a:moveTo>
                  <a:pt x="76200" y="175374"/>
                </a:moveTo>
                <a:lnTo>
                  <a:pt x="70580" y="178879"/>
                </a:lnTo>
                <a:cubicBezTo>
                  <a:pt x="62225" y="184101"/>
                  <a:pt x="57150" y="193258"/>
                  <a:pt x="57150" y="203111"/>
                </a:cubicBezTo>
                <a:lnTo>
                  <a:pt x="57150" y="228580"/>
                </a:lnTo>
                <a:cubicBezTo>
                  <a:pt x="57150" y="244362"/>
                  <a:pt x="44356" y="257155"/>
                  <a:pt x="28575" y="257155"/>
                </a:cubicBezTo>
                <a:cubicBezTo>
                  <a:pt x="12793" y="257155"/>
                  <a:pt x="0" y="244362"/>
                  <a:pt x="0" y="228580"/>
                </a:cubicBezTo>
                <a:lnTo>
                  <a:pt x="0" y="203111"/>
                </a:lnTo>
                <a:cubicBezTo>
                  <a:pt x="4" y="173550"/>
                  <a:pt x="15238" y="146077"/>
                  <a:pt x="40309" y="130416"/>
                </a:cubicBezTo>
                <a:lnTo>
                  <a:pt x="66465" y="114071"/>
                </a:lnTo>
                <a:cubicBezTo>
                  <a:pt x="90706" y="98915"/>
                  <a:pt x="121911" y="100900"/>
                  <a:pt x="144037" y="119005"/>
                </a:cubicBezTo>
                <a:lnTo>
                  <a:pt x="227647" y="187432"/>
                </a:lnTo>
                <a:cubicBezTo>
                  <a:pt x="239857" y="197429"/>
                  <a:pt x="241654" y="215429"/>
                  <a:pt x="231661" y="227642"/>
                </a:cubicBezTo>
                <a:cubicBezTo>
                  <a:pt x="221667" y="239855"/>
                  <a:pt x="203667" y="241656"/>
                  <a:pt x="191452" y="231667"/>
                </a:cubicBezTo>
                <a:lnTo>
                  <a:pt x="133350" y="184061"/>
                </a:lnTo>
                <a:lnTo>
                  <a:pt x="133350" y="243306"/>
                </a:lnTo>
                <a:cubicBezTo>
                  <a:pt x="133341" y="263572"/>
                  <a:pt x="139167" y="283413"/>
                  <a:pt x="150133" y="300456"/>
                </a:cubicBezTo>
                <a:lnTo>
                  <a:pt x="203473" y="383476"/>
                </a:lnTo>
                <a:cubicBezTo>
                  <a:pt x="211926" y="395931"/>
                  <a:pt x="209814" y="412727"/>
                  <a:pt x="198539" y="422700"/>
                </a:cubicBezTo>
                <a:cubicBezTo>
                  <a:pt x="192230" y="427837"/>
                  <a:pt x="184032" y="430042"/>
                  <a:pt x="175998" y="428762"/>
                </a:cubicBezTo>
                <a:cubicBezTo>
                  <a:pt x="167964" y="427482"/>
                  <a:pt x="160856" y="422838"/>
                  <a:pt x="156457" y="415994"/>
                </a:cubicBezTo>
                <a:lnTo>
                  <a:pt x="113595" y="349319"/>
                </a:lnTo>
                <a:lnTo>
                  <a:pt x="71266" y="415842"/>
                </a:lnTo>
                <a:cubicBezTo>
                  <a:pt x="66881" y="422739"/>
                  <a:pt x="59753" y="427429"/>
                  <a:pt x="51683" y="428725"/>
                </a:cubicBezTo>
                <a:cubicBezTo>
                  <a:pt x="43614" y="430022"/>
                  <a:pt x="35375" y="427801"/>
                  <a:pt x="29051" y="422624"/>
                </a:cubicBezTo>
                <a:cubicBezTo>
                  <a:pt x="17846" y="412691"/>
                  <a:pt x="15713" y="396003"/>
                  <a:pt x="24060" y="383571"/>
                </a:cubicBezTo>
                <a:lnTo>
                  <a:pt x="47891" y="346138"/>
                </a:lnTo>
                <a:cubicBezTo>
                  <a:pt x="63981" y="326290"/>
                  <a:pt x="73831" y="302122"/>
                  <a:pt x="76200" y="276682"/>
                </a:cubicBezTo>
                <a:moveTo>
                  <a:pt x="66675" y="38100"/>
                </a:moveTo>
                <a:cubicBezTo>
                  <a:pt x="66675" y="17057"/>
                  <a:pt x="83732" y="0"/>
                  <a:pt x="104775" y="0"/>
                </a:cubicBezTo>
                <a:cubicBezTo>
                  <a:pt x="125817" y="0"/>
                  <a:pt x="142875" y="17057"/>
                  <a:pt x="142875" y="38100"/>
                </a:cubicBezTo>
                <a:cubicBezTo>
                  <a:pt x="142875" y="59142"/>
                  <a:pt x="125817" y="76200"/>
                  <a:pt x="104775" y="76200"/>
                </a:cubicBezTo>
                <a:cubicBezTo>
                  <a:pt x="83732" y="76200"/>
                  <a:pt x="66675" y="59142"/>
                  <a:pt x="66675" y="38100"/>
                </a:cubicBezTo>
                <a:moveTo>
                  <a:pt x="276224" y="67132"/>
                </a:moveTo>
                <a:lnTo>
                  <a:pt x="304799" y="105232"/>
                </a:lnTo>
                <a:lnTo>
                  <a:pt x="276224" y="143332"/>
                </a:lnTo>
                <a:moveTo>
                  <a:pt x="304799" y="105232"/>
                </a:moveTo>
                <a:lnTo>
                  <a:pt x="228599" y="105232"/>
                </a:lnTo>
                <a:moveTo>
                  <a:pt x="266699" y="295732"/>
                </a:moveTo>
                <a:cubicBezTo>
                  <a:pt x="266699" y="285211"/>
                  <a:pt x="275228" y="276682"/>
                  <a:pt x="285749" y="276682"/>
                </a:cubicBezTo>
                <a:lnTo>
                  <a:pt x="347643" y="276682"/>
                </a:lnTo>
                <a:cubicBezTo>
                  <a:pt x="357430" y="276736"/>
                  <a:pt x="365665" y="269365"/>
                  <a:pt x="366693" y="259632"/>
                </a:cubicBezTo>
                <a:lnTo>
                  <a:pt x="380390" y="129501"/>
                </a:lnTo>
                <a:lnTo>
                  <a:pt x="379952" y="125482"/>
                </a:lnTo>
                <a:lnTo>
                  <a:pt x="360025" y="65665"/>
                </a:lnTo>
                <a:cubicBezTo>
                  <a:pt x="356697" y="55686"/>
                  <a:pt x="362087" y="44897"/>
                  <a:pt x="372065" y="41567"/>
                </a:cubicBezTo>
                <a:lnTo>
                  <a:pt x="390143" y="35547"/>
                </a:lnTo>
                <a:cubicBezTo>
                  <a:pt x="400122" y="32232"/>
                  <a:pt x="410900" y="37629"/>
                  <a:pt x="414223" y="47605"/>
                </a:cubicBezTo>
                <a:lnTo>
                  <a:pt x="434016" y="107422"/>
                </a:lnTo>
                <a:cubicBezTo>
                  <a:pt x="437030" y="116456"/>
                  <a:pt x="438069" y="126032"/>
                  <a:pt x="437064" y="135502"/>
                </a:cubicBezTo>
                <a:lnTo>
                  <a:pt x="420681" y="291198"/>
                </a:lnTo>
                <a:cubicBezTo>
                  <a:pt x="418127" y="315432"/>
                  <a:pt x="397691" y="333829"/>
                  <a:pt x="373322" y="333832"/>
                </a:cubicBezTo>
                <a:lnTo>
                  <a:pt x="285692" y="333832"/>
                </a:lnTo>
                <a:cubicBezTo>
                  <a:pt x="275171" y="333832"/>
                  <a:pt x="266642" y="325303"/>
                  <a:pt x="266642" y="314782"/>
                </a:cubicBezTo>
                <a:close/>
                <a:moveTo>
                  <a:pt x="285749" y="371932"/>
                </a:moveTo>
                <a:lnTo>
                  <a:pt x="400049" y="371932"/>
                </a:lnTo>
                <a:cubicBezTo>
                  <a:pt x="400049" y="371932"/>
                  <a:pt x="419099" y="371932"/>
                  <a:pt x="419099" y="390982"/>
                </a:cubicBezTo>
                <a:lnTo>
                  <a:pt x="419099" y="410032"/>
                </a:lnTo>
                <a:cubicBezTo>
                  <a:pt x="419099" y="410032"/>
                  <a:pt x="419099" y="429082"/>
                  <a:pt x="400049" y="429082"/>
                </a:cubicBezTo>
                <a:lnTo>
                  <a:pt x="285749" y="429082"/>
                </a:lnTo>
                <a:cubicBezTo>
                  <a:pt x="285749" y="429082"/>
                  <a:pt x="266699" y="429082"/>
                  <a:pt x="266699" y="410032"/>
                </a:cubicBezTo>
                <a:lnTo>
                  <a:pt x="266699" y="390982"/>
                </a:lnTo>
                <a:cubicBezTo>
                  <a:pt x="266699" y="390982"/>
                  <a:pt x="266699" y="371932"/>
                  <a:pt x="285749" y="371932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2162175" y="3113056"/>
            <a:ext cx="450715" cy="443150"/>
          </a:xfrm>
          <a:custGeom>
            <a:avLst/>
            <a:gdLst/>
            <a:ahLst/>
            <a:cxnLst/>
            <a:rect l="0" t="0" r="0" b="0"/>
            <a:pathLst>
              <a:path w="450715" h="443150">
                <a:moveTo>
                  <a:pt x="0" y="0"/>
                </a:moveTo>
                <a:moveTo>
                  <a:pt x="273550" y="109775"/>
                </a:moveTo>
                <a:lnTo>
                  <a:pt x="256405" y="92630"/>
                </a:lnTo>
                <a:cubicBezTo>
                  <a:pt x="243070" y="77390"/>
                  <a:pt x="256407" y="52625"/>
                  <a:pt x="277362" y="58340"/>
                </a:cubicBezTo>
                <a:lnTo>
                  <a:pt x="300220" y="64055"/>
                </a:lnTo>
                <a:cubicBezTo>
                  <a:pt x="307840" y="65960"/>
                  <a:pt x="317365" y="62150"/>
                  <a:pt x="319270" y="52625"/>
                </a:cubicBezTo>
                <a:lnTo>
                  <a:pt x="326892" y="29765"/>
                </a:lnTo>
                <a:cubicBezTo>
                  <a:pt x="332607" y="8810"/>
                  <a:pt x="361180" y="8810"/>
                  <a:pt x="366895" y="29765"/>
                </a:cubicBezTo>
                <a:lnTo>
                  <a:pt x="374517" y="52625"/>
                </a:lnTo>
                <a:cubicBezTo>
                  <a:pt x="376422" y="60245"/>
                  <a:pt x="385947" y="65960"/>
                  <a:pt x="393567" y="64055"/>
                </a:cubicBezTo>
                <a:lnTo>
                  <a:pt x="416425" y="58340"/>
                </a:lnTo>
                <a:cubicBezTo>
                  <a:pt x="437380" y="54530"/>
                  <a:pt x="450715" y="77390"/>
                  <a:pt x="437380" y="92630"/>
                </a:cubicBezTo>
                <a:lnTo>
                  <a:pt x="420237" y="109775"/>
                </a:lnTo>
                <a:cubicBezTo>
                  <a:pt x="414522" y="115490"/>
                  <a:pt x="414522" y="125015"/>
                  <a:pt x="420237" y="130730"/>
                </a:cubicBezTo>
                <a:lnTo>
                  <a:pt x="437380" y="147875"/>
                </a:lnTo>
                <a:cubicBezTo>
                  <a:pt x="450715" y="163115"/>
                  <a:pt x="437380" y="187880"/>
                  <a:pt x="416425" y="182165"/>
                </a:cubicBezTo>
                <a:lnTo>
                  <a:pt x="393567" y="176450"/>
                </a:lnTo>
                <a:cubicBezTo>
                  <a:pt x="385947" y="174545"/>
                  <a:pt x="376422" y="178355"/>
                  <a:pt x="374517" y="187880"/>
                </a:cubicBezTo>
                <a:lnTo>
                  <a:pt x="366895" y="210740"/>
                </a:lnTo>
                <a:cubicBezTo>
                  <a:pt x="361180" y="231695"/>
                  <a:pt x="332607" y="231695"/>
                  <a:pt x="326892" y="210740"/>
                </a:cubicBezTo>
                <a:lnTo>
                  <a:pt x="319270" y="187880"/>
                </a:lnTo>
                <a:moveTo>
                  <a:pt x="262120" y="405050"/>
                </a:moveTo>
                <a:cubicBezTo>
                  <a:pt x="262120" y="426005"/>
                  <a:pt x="244975" y="443150"/>
                  <a:pt x="224020" y="443150"/>
                </a:cubicBezTo>
                <a:lnTo>
                  <a:pt x="52571" y="443150"/>
                </a:lnTo>
                <a:cubicBezTo>
                  <a:pt x="31616" y="443150"/>
                  <a:pt x="14471" y="426005"/>
                  <a:pt x="14471" y="405050"/>
                </a:cubicBezTo>
                <a:lnTo>
                  <a:pt x="14471" y="195500"/>
                </a:lnTo>
                <a:cubicBezTo>
                  <a:pt x="14471" y="174545"/>
                  <a:pt x="31616" y="157400"/>
                  <a:pt x="52571" y="157400"/>
                </a:cubicBezTo>
                <a:lnTo>
                  <a:pt x="224020" y="157400"/>
                </a:lnTo>
                <a:cubicBezTo>
                  <a:pt x="244975" y="157400"/>
                  <a:pt x="262120" y="174545"/>
                  <a:pt x="262120" y="195500"/>
                </a:cubicBezTo>
                <a:close/>
                <a:moveTo>
                  <a:pt x="204970" y="214550"/>
                </a:moveTo>
                <a:lnTo>
                  <a:pt x="71621" y="214550"/>
                </a:lnTo>
                <a:lnTo>
                  <a:pt x="71621" y="271700"/>
                </a:lnTo>
                <a:lnTo>
                  <a:pt x="204970" y="271700"/>
                </a:lnTo>
                <a:close/>
                <a:moveTo>
                  <a:pt x="75431" y="319325"/>
                </a:moveTo>
                <a:cubicBezTo>
                  <a:pt x="73326" y="319325"/>
                  <a:pt x="71621" y="321030"/>
                  <a:pt x="71621" y="323135"/>
                </a:cubicBezTo>
                <a:cubicBezTo>
                  <a:pt x="71621" y="325240"/>
                  <a:pt x="73326" y="326945"/>
                  <a:pt x="75431" y="326945"/>
                </a:cubicBezTo>
                <a:moveTo>
                  <a:pt x="75431" y="326945"/>
                </a:moveTo>
                <a:cubicBezTo>
                  <a:pt x="77535" y="326945"/>
                  <a:pt x="79241" y="325240"/>
                  <a:pt x="79241" y="323135"/>
                </a:cubicBezTo>
                <a:cubicBezTo>
                  <a:pt x="79241" y="321030"/>
                  <a:pt x="77535" y="319325"/>
                  <a:pt x="75431" y="319325"/>
                </a:cubicBezTo>
                <a:moveTo>
                  <a:pt x="75431" y="376475"/>
                </a:moveTo>
                <a:cubicBezTo>
                  <a:pt x="73326" y="376475"/>
                  <a:pt x="71621" y="378180"/>
                  <a:pt x="71621" y="380285"/>
                </a:cubicBezTo>
                <a:cubicBezTo>
                  <a:pt x="71621" y="382390"/>
                  <a:pt x="73326" y="384095"/>
                  <a:pt x="75431" y="384095"/>
                </a:cubicBezTo>
                <a:moveTo>
                  <a:pt x="75431" y="384095"/>
                </a:moveTo>
                <a:cubicBezTo>
                  <a:pt x="77535" y="384095"/>
                  <a:pt x="79241" y="382390"/>
                  <a:pt x="79241" y="380285"/>
                </a:cubicBezTo>
                <a:cubicBezTo>
                  <a:pt x="79241" y="378180"/>
                  <a:pt x="77535" y="376475"/>
                  <a:pt x="75431" y="376475"/>
                </a:cubicBezTo>
                <a:moveTo>
                  <a:pt x="138297" y="319325"/>
                </a:moveTo>
                <a:cubicBezTo>
                  <a:pt x="136192" y="319325"/>
                  <a:pt x="134487" y="321030"/>
                  <a:pt x="134487" y="323135"/>
                </a:cubicBezTo>
                <a:cubicBezTo>
                  <a:pt x="134487" y="325240"/>
                  <a:pt x="136192" y="326945"/>
                  <a:pt x="138297" y="326945"/>
                </a:cubicBezTo>
                <a:moveTo>
                  <a:pt x="138295" y="326945"/>
                </a:moveTo>
                <a:cubicBezTo>
                  <a:pt x="140399" y="326945"/>
                  <a:pt x="142105" y="325240"/>
                  <a:pt x="142105" y="323135"/>
                </a:cubicBezTo>
                <a:cubicBezTo>
                  <a:pt x="142105" y="321030"/>
                  <a:pt x="140399" y="319325"/>
                  <a:pt x="138295" y="319325"/>
                </a:cubicBezTo>
                <a:moveTo>
                  <a:pt x="138297" y="376475"/>
                </a:moveTo>
                <a:cubicBezTo>
                  <a:pt x="136192" y="376475"/>
                  <a:pt x="134487" y="378180"/>
                  <a:pt x="134487" y="380285"/>
                </a:cubicBezTo>
                <a:cubicBezTo>
                  <a:pt x="134487" y="382390"/>
                  <a:pt x="136192" y="384095"/>
                  <a:pt x="138297" y="384095"/>
                </a:cubicBezTo>
                <a:moveTo>
                  <a:pt x="138295" y="384095"/>
                </a:moveTo>
                <a:cubicBezTo>
                  <a:pt x="140399" y="384095"/>
                  <a:pt x="142105" y="382390"/>
                  <a:pt x="142105" y="380285"/>
                </a:cubicBezTo>
                <a:cubicBezTo>
                  <a:pt x="142105" y="378180"/>
                  <a:pt x="140399" y="376475"/>
                  <a:pt x="138295" y="376475"/>
                </a:cubicBezTo>
                <a:moveTo>
                  <a:pt x="199255" y="319325"/>
                </a:moveTo>
                <a:cubicBezTo>
                  <a:pt x="197152" y="319325"/>
                  <a:pt x="195445" y="321030"/>
                  <a:pt x="195445" y="323135"/>
                </a:cubicBezTo>
                <a:cubicBezTo>
                  <a:pt x="195445" y="325240"/>
                  <a:pt x="197152" y="326945"/>
                  <a:pt x="199255" y="326945"/>
                </a:cubicBezTo>
                <a:moveTo>
                  <a:pt x="199257" y="326945"/>
                </a:moveTo>
                <a:cubicBezTo>
                  <a:pt x="201360" y="326945"/>
                  <a:pt x="203067" y="325240"/>
                  <a:pt x="203067" y="323135"/>
                </a:cubicBezTo>
                <a:cubicBezTo>
                  <a:pt x="203067" y="321030"/>
                  <a:pt x="201360" y="319325"/>
                  <a:pt x="199257" y="319325"/>
                </a:cubicBezTo>
                <a:moveTo>
                  <a:pt x="199255" y="376475"/>
                </a:moveTo>
                <a:cubicBezTo>
                  <a:pt x="197152" y="376475"/>
                  <a:pt x="195445" y="378180"/>
                  <a:pt x="195445" y="380285"/>
                </a:cubicBezTo>
                <a:cubicBezTo>
                  <a:pt x="195445" y="382390"/>
                  <a:pt x="197152" y="384095"/>
                  <a:pt x="199255" y="384095"/>
                </a:cubicBezTo>
                <a:moveTo>
                  <a:pt x="199257" y="384095"/>
                </a:moveTo>
                <a:cubicBezTo>
                  <a:pt x="201360" y="384095"/>
                  <a:pt x="203067" y="382390"/>
                  <a:pt x="203067" y="380285"/>
                </a:cubicBezTo>
                <a:cubicBezTo>
                  <a:pt x="203067" y="378180"/>
                  <a:pt x="201360" y="376475"/>
                  <a:pt x="199257" y="376475"/>
                </a:cubicBezTo>
                <a:moveTo>
                  <a:pt x="318325" y="120262"/>
                </a:moveTo>
                <a:cubicBezTo>
                  <a:pt x="318325" y="136044"/>
                  <a:pt x="331119" y="148837"/>
                  <a:pt x="346900" y="148837"/>
                </a:cubicBezTo>
                <a:cubicBezTo>
                  <a:pt x="362681" y="148837"/>
                  <a:pt x="375475" y="136044"/>
                  <a:pt x="375475" y="120262"/>
                </a:cubicBezTo>
                <a:cubicBezTo>
                  <a:pt x="375475" y="104481"/>
                  <a:pt x="362681" y="91687"/>
                  <a:pt x="346900" y="91687"/>
                </a:cubicBezTo>
                <a:cubicBezTo>
                  <a:pt x="331118" y="91687"/>
                  <a:pt x="318325" y="104481"/>
                  <a:pt x="318325" y="120262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2562225" y="4036981"/>
            <a:ext cx="438150" cy="438150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190500" y="0"/>
                </a:moveTo>
                <a:lnTo>
                  <a:pt x="419100" y="0"/>
                </a:lnTo>
                <a:cubicBezTo>
                  <a:pt x="429621" y="0"/>
                  <a:pt x="438150" y="8528"/>
                  <a:pt x="438150" y="19050"/>
                </a:cubicBezTo>
                <a:lnTo>
                  <a:pt x="438150" y="247650"/>
                </a:lnTo>
                <a:cubicBezTo>
                  <a:pt x="438150" y="258171"/>
                  <a:pt x="429621" y="266700"/>
                  <a:pt x="419100" y="266700"/>
                </a:cubicBezTo>
                <a:lnTo>
                  <a:pt x="238125" y="266700"/>
                </a:lnTo>
                <a:moveTo>
                  <a:pt x="57150" y="438150"/>
                </a:moveTo>
                <a:lnTo>
                  <a:pt x="47625" y="323850"/>
                </a:lnTo>
                <a:lnTo>
                  <a:pt x="0" y="323850"/>
                </a:lnTo>
                <a:lnTo>
                  <a:pt x="0" y="257175"/>
                </a:lnTo>
                <a:cubicBezTo>
                  <a:pt x="0" y="204569"/>
                  <a:pt x="42644" y="161925"/>
                  <a:pt x="95250" y="161925"/>
                </a:cubicBezTo>
                <a:cubicBezTo>
                  <a:pt x="147855" y="161925"/>
                  <a:pt x="190500" y="204569"/>
                  <a:pt x="190500" y="257175"/>
                </a:cubicBezTo>
                <a:lnTo>
                  <a:pt x="190500" y="323850"/>
                </a:lnTo>
                <a:lnTo>
                  <a:pt x="142875" y="323850"/>
                </a:lnTo>
                <a:lnTo>
                  <a:pt x="133350" y="438150"/>
                </a:lnTo>
                <a:close/>
                <a:moveTo>
                  <a:pt x="95250" y="0"/>
                </a:moveTo>
                <a:cubicBezTo>
                  <a:pt x="132073" y="0"/>
                  <a:pt x="161925" y="29851"/>
                  <a:pt x="161925" y="66675"/>
                </a:cubicBezTo>
                <a:cubicBezTo>
                  <a:pt x="161925" y="103498"/>
                  <a:pt x="132073" y="133350"/>
                  <a:pt x="95250" y="133350"/>
                </a:cubicBezTo>
                <a:cubicBezTo>
                  <a:pt x="58426" y="133350"/>
                  <a:pt x="28575" y="103498"/>
                  <a:pt x="28575" y="66675"/>
                </a:cubicBezTo>
                <a:cubicBezTo>
                  <a:pt x="28575" y="29851"/>
                  <a:pt x="58426" y="0"/>
                  <a:pt x="95250" y="0"/>
                </a:cubicBezTo>
                <a:close/>
                <a:moveTo>
                  <a:pt x="228600" y="171450"/>
                </a:moveTo>
                <a:lnTo>
                  <a:pt x="276225" y="123825"/>
                </a:lnTo>
                <a:lnTo>
                  <a:pt x="228600" y="76200"/>
                </a:lnTo>
                <a:moveTo>
                  <a:pt x="400050" y="133350"/>
                </a:moveTo>
                <a:lnTo>
                  <a:pt x="323850" y="133350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943225" y="4951381"/>
            <a:ext cx="438150" cy="438150"/>
          </a:xfrm>
          <a:custGeom>
            <a:avLst/>
            <a:gdLst/>
            <a:ahLst/>
            <a:cxnLst/>
            <a:rect l="0" t="0" r="0" b="0"/>
            <a:pathLst>
              <a:path w="438150" h="438150">
                <a:moveTo>
                  <a:pt x="128930" y="381000"/>
                </a:moveTo>
                <a:lnTo>
                  <a:pt x="93345" y="381000"/>
                </a:lnTo>
                <a:cubicBezTo>
                  <a:pt x="83876" y="381000"/>
                  <a:pt x="76200" y="373323"/>
                  <a:pt x="76200" y="363854"/>
                </a:cubicBezTo>
                <a:lnTo>
                  <a:pt x="76200" y="323850"/>
                </a:lnTo>
                <a:lnTo>
                  <a:pt x="285750" y="323850"/>
                </a:lnTo>
                <a:cubicBezTo>
                  <a:pt x="296271" y="323850"/>
                  <a:pt x="304800" y="315321"/>
                  <a:pt x="304800" y="304800"/>
                </a:cubicBezTo>
                <a:lnTo>
                  <a:pt x="304800" y="247650"/>
                </a:lnTo>
                <a:lnTo>
                  <a:pt x="361950" y="247650"/>
                </a:lnTo>
                <a:cubicBezTo>
                  <a:pt x="404034" y="247650"/>
                  <a:pt x="438150" y="281765"/>
                  <a:pt x="438150" y="323850"/>
                </a:cubicBezTo>
                <a:lnTo>
                  <a:pt x="438150" y="363854"/>
                </a:lnTo>
                <a:cubicBezTo>
                  <a:pt x="438150" y="373323"/>
                  <a:pt x="430473" y="381000"/>
                  <a:pt x="421004" y="381000"/>
                </a:cubicBezTo>
                <a:lnTo>
                  <a:pt x="366369" y="381000"/>
                </a:lnTo>
                <a:moveTo>
                  <a:pt x="300380" y="381000"/>
                </a:moveTo>
                <a:lnTo>
                  <a:pt x="194919" y="381000"/>
                </a:lnTo>
                <a:moveTo>
                  <a:pt x="333375" y="361950"/>
                </a:moveTo>
                <a:cubicBezTo>
                  <a:pt x="354417" y="361950"/>
                  <a:pt x="371475" y="379007"/>
                  <a:pt x="371475" y="400050"/>
                </a:cubicBezTo>
                <a:cubicBezTo>
                  <a:pt x="371475" y="421092"/>
                  <a:pt x="354417" y="438150"/>
                  <a:pt x="333375" y="438150"/>
                </a:cubicBezTo>
                <a:cubicBezTo>
                  <a:pt x="312332" y="438150"/>
                  <a:pt x="295275" y="421092"/>
                  <a:pt x="295275" y="400050"/>
                </a:cubicBezTo>
                <a:cubicBezTo>
                  <a:pt x="295275" y="379007"/>
                  <a:pt x="312332" y="361950"/>
                  <a:pt x="333375" y="361950"/>
                </a:cubicBezTo>
                <a:close/>
                <a:moveTo>
                  <a:pt x="161925" y="361950"/>
                </a:moveTo>
                <a:cubicBezTo>
                  <a:pt x="182967" y="361950"/>
                  <a:pt x="200025" y="379007"/>
                  <a:pt x="200025" y="400050"/>
                </a:cubicBezTo>
                <a:cubicBezTo>
                  <a:pt x="200025" y="421092"/>
                  <a:pt x="182967" y="438150"/>
                  <a:pt x="161925" y="438150"/>
                </a:cubicBezTo>
                <a:cubicBezTo>
                  <a:pt x="140882" y="438150"/>
                  <a:pt x="123825" y="421092"/>
                  <a:pt x="123825" y="400050"/>
                </a:cubicBezTo>
                <a:cubicBezTo>
                  <a:pt x="123825" y="379007"/>
                  <a:pt x="140882" y="361950"/>
                  <a:pt x="161925" y="361950"/>
                </a:cubicBezTo>
                <a:close/>
                <a:moveTo>
                  <a:pt x="361950" y="247650"/>
                </a:moveTo>
                <a:lnTo>
                  <a:pt x="361950" y="304800"/>
                </a:lnTo>
                <a:cubicBezTo>
                  <a:pt x="361950" y="315321"/>
                  <a:pt x="370478" y="323850"/>
                  <a:pt x="381000" y="323850"/>
                </a:cubicBezTo>
                <a:lnTo>
                  <a:pt x="438150" y="323850"/>
                </a:lnTo>
                <a:moveTo>
                  <a:pt x="238125" y="152400"/>
                </a:moveTo>
                <a:lnTo>
                  <a:pt x="285750" y="152400"/>
                </a:lnTo>
                <a:cubicBezTo>
                  <a:pt x="296271" y="152400"/>
                  <a:pt x="304800" y="160928"/>
                  <a:pt x="304800" y="171450"/>
                </a:cubicBezTo>
                <a:lnTo>
                  <a:pt x="304800" y="304800"/>
                </a:lnTo>
                <a:cubicBezTo>
                  <a:pt x="304800" y="315321"/>
                  <a:pt x="296271" y="323850"/>
                  <a:pt x="285750" y="323850"/>
                </a:cubicBezTo>
                <a:lnTo>
                  <a:pt x="19050" y="323850"/>
                </a:lnTo>
                <a:cubicBezTo>
                  <a:pt x="8528" y="323850"/>
                  <a:pt x="0" y="315321"/>
                  <a:pt x="0" y="304800"/>
                </a:cubicBezTo>
                <a:lnTo>
                  <a:pt x="0" y="197091"/>
                </a:lnTo>
                <a:moveTo>
                  <a:pt x="142875" y="171450"/>
                </a:moveTo>
                <a:lnTo>
                  <a:pt x="142875" y="123825"/>
                </a:lnTo>
                <a:cubicBezTo>
                  <a:pt x="142875" y="108043"/>
                  <a:pt x="130081" y="95250"/>
                  <a:pt x="114300" y="95250"/>
                </a:cubicBezTo>
                <a:cubicBezTo>
                  <a:pt x="98518" y="95250"/>
                  <a:pt x="85725" y="108043"/>
                  <a:pt x="85725" y="123825"/>
                </a:cubicBezTo>
                <a:lnTo>
                  <a:pt x="85725" y="171450"/>
                </a:lnTo>
                <a:moveTo>
                  <a:pt x="180975" y="60617"/>
                </a:moveTo>
                <a:lnTo>
                  <a:pt x="180975" y="161925"/>
                </a:lnTo>
                <a:cubicBezTo>
                  <a:pt x="180975" y="167185"/>
                  <a:pt x="176710" y="171450"/>
                  <a:pt x="171450" y="171450"/>
                </a:cubicBezTo>
                <a:lnTo>
                  <a:pt x="57150" y="171450"/>
                </a:lnTo>
                <a:cubicBezTo>
                  <a:pt x="51889" y="171450"/>
                  <a:pt x="47625" y="167185"/>
                  <a:pt x="47625" y="161925"/>
                </a:cubicBezTo>
                <a:lnTo>
                  <a:pt x="47625" y="60617"/>
                </a:lnTo>
                <a:moveTo>
                  <a:pt x="9525" y="95250"/>
                </a:moveTo>
                <a:lnTo>
                  <a:pt x="114300" y="0"/>
                </a:lnTo>
                <a:lnTo>
                  <a:pt x="219075" y="95250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52487" y="1592732"/>
            <a:ext cx="1600200" cy="2400300"/>
            <a:chOff x="571500" y="1695450"/>
            <a:chExt cx="1600200" cy="2400300"/>
          </a:xfrm>
        </p:grpSpPr>
        <p:sp>
          <p:nvSpPr>
            <p:cNvPr id="2" name="Rounded Rectangle 1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09887" y="1592732"/>
            <a:ext cx="1600200" cy="2400300"/>
            <a:chOff x="2628900" y="1695450"/>
            <a:chExt cx="1600200" cy="2400300"/>
          </a:xfrm>
        </p:grpSpPr>
        <p:sp>
          <p:nvSpPr>
            <p:cNvPr id="5" name="Rounded Rectangle 4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67287" y="1592732"/>
            <a:ext cx="1600200" cy="2400300"/>
            <a:chOff x="4686300" y="1695450"/>
            <a:chExt cx="1600200" cy="2400300"/>
          </a:xfrm>
        </p:grpSpPr>
        <p:sp>
          <p:nvSpPr>
            <p:cNvPr id="8" name="Rounded Rectangle 7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952487" y="3993032"/>
            <a:ext cx="1600213" cy="685800"/>
            <a:chOff x="571500" y="4095750"/>
            <a:chExt cx="1600213" cy="685800"/>
          </a:xfrm>
        </p:grpSpPr>
        <p:sp>
          <p:nvSpPr>
            <p:cNvPr id="11" name="Rounded Rectangle 10"/>
            <p:cNvSpPr/>
            <p:nvPr/>
          </p:nvSpPr>
          <p:spPr>
            <a:xfrm>
              <a:off x="5715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1500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9886" y="3993032"/>
            <a:ext cx="1600214" cy="685800"/>
            <a:chOff x="2628899" y="4095750"/>
            <a:chExt cx="1600214" cy="685800"/>
          </a:xfrm>
        </p:grpSpPr>
        <p:sp>
          <p:nvSpPr>
            <p:cNvPr id="14" name="Rounded Rectangle 13"/>
            <p:cNvSpPr/>
            <p:nvPr/>
          </p:nvSpPr>
          <p:spPr>
            <a:xfrm>
              <a:off x="26289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288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67286" y="3993032"/>
            <a:ext cx="1600214" cy="685800"/>
            <a:chOff x="4686299" y="4095750"/>
            <a:chExt cx="1600214" cy="685800"/>
          </a:xfrm>
        </p:grpSpPr>
        <p:sp>
          <p:nvSpPr>
            <p:cNvPr id="17" name="Rounded Rectangle 16"/>
            <p:cNvSpPr/>
            <p:nvPr/>
          </p:nvSpPr>
          <p:spPr>
            <a:xfrm>
              <a:off x="46863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862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37887" y="379473"/>
            <a:ext cx="6887000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실제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LIMO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자동차를　이용한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Follow-Me 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</a:b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자율주행 시스템의　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테스트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결과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　및　</a:t>
            </a:r>
            <a:r>
              <a:rPr lang="ko-KR" altLang="en-US" sz="2400" b="1" dirty="0">
                <a:latin typeface="+mj-ea"/>
                <a:ea typeface="+mj-ea"/>
              </a:rPr>
              <a:t> 시연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055642" y="2270626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13042" y="2270626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170442" y="2270626"/>
            <a:ext cx="142875" cy="3333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096505" y="3204076"/>
            <a:ext cx="985837" cy="8001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LIMO 차량이 직선 주
행, 곡선 주행하는 앞선
객체를 안정적으로 추종
하는 것을 확인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54857" y="3204076"/>
            <a:ext cx="1071562" cy="800100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LIMO 차량이 후진 주행
하는 앞선 객체를 안정
적으로 추종하는 것을
확인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13972" y="3346951"/>
            <a:ext cx="914400" cy="60007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시스템이 안정적으로 작
동하며, 예기치 않은 오
류가 발생하지 않았음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9304" y="4123238"/>
            <a:ext cx="5000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추종 성능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56704" y="4123238"/>
            <a:ext cx="500062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후진 성능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20213" y="4123238"/>
            <a:ext cx="342900" cy="28003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안정성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565897" y="2178519"/>
            <a:ext cx="373379" cy="428625"/>
          </a:xfrm>
          <a:custGeom>
            <a:avLst/>
            <a:gdLst/>
            <a:ahLst/>
            <a:cxnLst/>
            <a:rect l="0" t="0" r="0" b="0"/>
            <a:pathLst>
              <a:path w="373379" h="428625">
                <a:moveTo>
                  <a:pt x="120014" y="142875"/>
                </a:moveTo>
                <a:lnTo>
                  <a:pt x="148589" y="142875"/>
                </a:lnTo>
                <a:moveTo>
                  <a:pt x="291464" y="142875"/>
                </a:moveTo>
                <a:lnTo>
                  <a:pt x="262889" y="142875"/>
                </a:lnTo>
                <a:moveTo>
                  <a:pt x="91439" y="200025"/>
                </a:moveTo>
                <a:lnTo>
                  <a:pt x="91439" y="228600"/>
                </a:lnTo>
                <a:moveTo>
                  <a:pt x="320039" y="200025"/>
                </a:moveTo>
                <a:lnTo>
                  <a:pt x="320039" y="228600"/>
                </a:lnTo>
                <a:moveTo>
                  <a:pt x="270509" y="0"/>
                </a:moveTo>
                <a:cubicBezTo>
                  <a:pt x="281939" y="0"/>
                  <a:pt x="293369" y="7620"/>
                  <a:pt x="297179" y="19050"/>
                </a:cubicBezTo>
                <a:lnTo>
                  <a:pt x="320039" y="85725"/>
                </a:lnTo>
                <a:lnTo>
                  <a:pt x="342899" y="121920"/>
                </a:lnTo>
                <a:cubicBezTo>
                  <a:pt x="346709" y="125730"/>
                  <a:pt x="348614" y="131445"/>
                  <a:pt x="348614" y="137160"/>
                </a:cubicBezTo>
                <a:lnTo>
                  <a:pt x="348614" y="171450"/>
                </a:lnTo>
                <a:cubicBezTo>
                  <a:pt x="348614" y="186690"/>
                  <a:pt x="335279" y="200025"/>
                  <a:pt x="320039" y="200025"/>
                </a:cubicBezTo>
                <a:lnTo>
                  <a:pt x="91439" y="200025"/>
                </a:lnTo>
                <a:cubicBezTo>
                  <a:pt x="76199" y="200025"/>
                  <a:pt x="62864" y="186690"/>
                  <a:pt x="62864" y="171450"/>
                </a:cubicBezTo>
                <a:lnTo>
                  <a:pt x="62864" y="137160"/>
                </a:lnTo>
                <a:cubicBezTo>
                  <a:pt x="62864" y="131445"/>
                  <a:pt x="64769" y="125730"/>
                  <a:pt x="68579" y="121920"/>
                </a:cubicBezTo>
                <a:lnTo>
                  <a:pt x="91439" y="85725"/>
                </a:lnTo>
                <a:lnTo>
                  <a:pt x="114299" y="19050"/>
                </a:lnTo>
                <a:cubicBezTo>
                  <a:pt x="118109" y="7620"/>
                  <a:pt x="129539" y="0"/>
                  <a:pt x="140969" y="0"/>
                </a:cubicBezTo>
                <a:lnTo>
                  <a:pt x="270509" y="0"/>
                </a:lnTo>
                <a:close/>
                <a:moveTo>
                  <a:pt x="320039" y="85725"/>
                </a:moveTo>
                <a:lnTo>
                  <a:pt x="91439" y="85725"/>
                </a:lnTo>
                <a:moveTo>
                  <a:pt x="59054" y="285750"/>
                </a:moveTo>
                <a:cubicBezTo>
                  <a:pt x="59054" y="285750"/>
                  <a:pt x="13334" y="291465"/>
                  <a:pt x="13334" y="321945"/>
                </a:cubicBezTo>
                <a:cubicBezTo>
                  <a:pt x="13334" y="361950"/>
                  <a:pt x="137160" y="337185"/>
                  <a:pt x="137160" y="388620"/>
                </a:cubicBezTo>
                <a:cubicBezTo>
                  <a:pt x="137160" y="428625"/>
                  <a:pt x="0" y="428625"/>
                  <a:pt x="0" y="428625"/>
                </a:cubicBezTo>
                <a:moveTo>
                  <a:pt x="295274" y="285750"/>
                </a:moveTo>
                <a:cubicBezTo>
                  <a:pt x="295274" y="285750"/>
                  <a:pt x="249554" y="291465"/>
                  <a:pt x="249554" y="321945"/>
                </a:cubicBezTo>
                <a:cubicBezTo>
                  <a:pt x="249554" y="361950"/>
                  <a:pt x="373379" y="337185"/>
                  <a:pt x="373379" y="388620"/>
                </a:cubicBezTo>
                <a:cubicBezTo>
                  <a:pt x="373379" y="428625"/>
                  <a:pt x="236219" y="428625"/>
                  <a:pt x="236219" y="42862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81387" y="2164232"/>
            <a:ext cx="442912" cy="433387"/>
          </a:xfrm>
          <a:custGeom>
            <a:avLst/>
            <a:gdLst/>
            <a:ahLst/>
            <a:cxnLst/>
            <a:rect l="0" t="0" r="0" b="0"/>
            <a:pathLst>
              <a:path w="442912" h="433387">
                <a:moveTo>
                  <a:pt x="300037" y="404812"/>
                </a:moveTo>
                <a:cubicBezTo>
                  <a:pt x="300037" y="389031"/>
                  <a:pt x="312831" y="376237"/>
                  <a:pt x="328612" y="376237"/>
                </a:cubicBezTo>
                <a:cubicBezTo>
                  <a:pt x="344393" y="376237"/>
                  <a:pt x="357187" y="389031"/>
                  <a:pt x="357187" y="404812"/>
                </a:cubicBezTo>
                <a:cubicBezTo>
                  <a:pt x="357187" y="420593"/>
                  <a:pt x="344393" y="433387"/>
                  <a:pt x="328612" y="433387"/>
                </a:cubicBezTo>
                <a:cubicBezTo>
                  <a:pt x="312831" y="433387"/>
                  <a:pt x="300037" y="420593"/>
                  <a:pt x="300037" y="404812"/>
                </a:cubicBezTo>
                <a:close/>
                <a:moveTo>
                  <a:pt x="77152" y="404812"/>
                </a:moveTo>
                <a:cubicBezTo>
                  <a:pt x="77152" y="389031"/>
                  <a:pt x="89945" y="376237"/>
                  <a:pt x="105727" y="376237"/>
                </a:cubicBezTo>
                <a:cubicBezTo>
                  <a:pt x="121508" y="376237"/>
                  <a:pt x="134302" y="389031"/>
                  <a:pt x="134302" y="404812"/>
                </a:cubicBezTo>
                <a:cubicBezTo>
                  <a:pt x="134302" y="420593"/>
                  <a:pt x="121508" y="433387"/>
                  <a:pt x="105727" y="433387"/>
                </a:cubicBezTo>
                <a:cubicBezTo>
                  <a:pt x="89945" y="433387"/>
                  <a:pt x="77152" y="420593"/>
                  <a:pt x="77152" y="404812"/>
                </a:cubicBezTo>
                <a:close/>
                <a:moveTo>
                  <a:pt x="300037" y="404812"/>
                </a:moveTo>
                <a:lnTo>
                  <a:pt x="134302" y="404812"/>
                </a:lnTo>
                <a:moveTo>
                  <a:pt x="343852" y="290512"/>
                </a:moveTo>
                <a:lnTo>
                  <a:pt x="385762" y="290512"/>
                </a:lnTo>
                <a:cubicBezTo>
                  <a:pt x="418147" y="290512"/>
                  <a:pt x="442912" y="315277"/>
                  <a:pt x="442912" y="347662"/>
                </a:cubicBezTo>
                <a:lnTo>
                  <a:pt x="442912" y="376237"/>
                </a:lnTo>
                <a:cubicBezTo>
                  <a:pt x="442912" y="391477"/>
                  <a:pt x="429577" y="404812"/>
                  <a:pt x="414337" y="404812"/>
                </a:cubicBezTo>
                <a:lnTo>
                  <a:pt x="357187" y="404812"/>
                </a:lnTo>
                <a:moveTo>
                  <a:pt x="77152" y="404812"/>
                </a:moveTo>
                <a:lnTo>
                  <a:pt x="42862" y="404812"/>
                </a:lnTo>
                <a:cubicBezTo>
                  <a:pt x="27622" y="404812"/>
                  <a:pt x="14287" y="391477"/>
                  <a:pt x="14287" y="376237"/>
                </a:cubicBezTo>
                <a:lnTo>
                  <a:pt x="14287" y="347662"/>
                </a:lnTo>
                <a:cubicBezTo>
                  <a:pt x="14287" y="315277"/>
                  <a:pt x="39052" y="290512"/>
                  <a:pt x="71437" y="290512"/>
                </a:cubicBezTo>
                <a:moveTo>
                  <a:pt x="343852" y="290512"/>
                </a:moveTo>
                <a:lnTo>
                  <a:pt x="71437" y="290512"/>
                </a:lnTo>
                <a:moveTo>
                  <a:pt x="252412" y="204787"/>
                </a:moveTo>
                <a:lnTo>
                  <a:pt x="305752" y="204787"/>
                </a:lnTo>
                <a:cubicBezTo>
                  <a:pt x="317182" y="204787"/>
                  <a:pt x="326707" y="210502"/>
                  <a:pt x="330517" y="220027"/>
                </a:cubicBezTo>
                <a:lnTo>
                  <a:pt x="364807" y="290512"/>
                </a:lnTo>
                <a:moveTo>
                  <a:pt x="0" y="0"/>
                </a:moveTo>
                <a:moveTo>
                  <a:pt x="178117" y="202880"/>
                </a:moveTo>
                <a:lnTo>
                  <a:pt x="134302" y="290510"/>
                </a:lnTo>
                <a:moveTo>
                  <a:pt x="225028" y="71437"/>
                </a:moveTo>
                <a:lnTo>
                  <a:pt x="322897" y="71437"/>
                </a:lnTo>
                <a:cubicBezTo>
                  <a:pt x="351472" y="71437"/>
                  <a:pt x="378142" y="88582"/>
                  <a:pt x="391477" y="113347"/>
                </a:cubicBezTo>
                <a:lnTo>
                  <a:pt x="427672" y="185737"/>
                </a:lnTo>
                <a:moveTo>
                  <a:pt x="0" y="0"/>
                </a:moveTo>
                <a:moveTo>
                  <a:pt x="271462" y="23812"/>
                </a:moveTo>
                <a:lnTo>
                  <a:pt x="223837" y="71437"/>
                </a:lnTo>
                <a:lnTo>
                  <a:pt x="271462" y="119062"/>
                </a:lnTo>
                <a:moveTo>
                  <a:pt x="0" y="0"/>
                </a:moveTo>
                <a:moveTo>
                  <a:pt x="360997" y="172402"/>
                </a:moveTo>
                <a:lnTo>
                  <a:pt x="427672" y="185737"/>
                </a:lnTo>
                <a:lnTo>
                  <a:pt x="441007" y="119062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6638787" y="2164232"/>
            <a:ext cx="433164" cy="430193"/>
          </a:xfrm>
          <a:custGeom>
            <a:avLst/>
            <a:gdLst/>
            <a:ahLst/>
            <a:cxnLst/>
            <a:rect l="0" t="0" r="0" b="0"/>
            <a:pathLst>
              <a:path w="433164" h="430193">
                <a:moveTo>
                  <a:pt x="96775" y="228600"/>
                </a:moveTo>
                <a:lnTo>
                  <a:pt x="24017" y="228600"/>
                </a:lnTo>
                <a:moveTo>
                  <a:pt x="433164" y="228600"/>
                </a:moveTo>
                <a:lnTo>
                  <a:pt x="190612" y="228600"/>
                </a:lnTo>
                <a:moveTo>
                  <a:pt x="266587" y="383232"/>
                </a:moveTo>
                <a:lnTo>
                  <a:pt x="24017" y="383232"/>
                </a:lnTo>
                <a:moveTo>
                  <a:pt x="433164" y="383232"/>
                </a:moveTo>
                <a:lnTo>
                  <a:pt x="360424" y="383232"/>
                </a:lnTo>
                <a:moveTo>
                  <a:pt x="0" y="0"/>
                </a:moveTo>
                <a:moveTo>
                  <a:pt x="266587" y="73967"/>
                </a:moveTo>
                <a:lnTo>
                  <a:pt x="24017" y="73967"/>
                </a:lnTo>
                <a:moveTo>
                  <a:pt x="0" y="0"/>
                </a:moveTo>
                <a:moveTo>
                  <a:pt x="433164" y="73967"/>
                </a:moveTo>
                <a:lnTo>
                  <a:pt x="360424" y="73967"/>
                </a:lnTo>
                <a:moveTo>
                  <a:pt x="96773" y="228638"/>
                </a:moveTo>
                <a:cubicBezTo>
                  <a:pt x="96770" y="202722"/>
                  <a:pt x="117778" y="181712"/>
                  <a:pt x="143694" y="181712"/>
                </a:cubicBezTo>
                <a:cubicBezTo>
                  <a:pt x="169609" y="181712"/>
                  <a:pt x="190617" y="202722"/>
                  <a:pt x="190614" y="228638"/>
                </a:cubicBezTo>
                <a:cubicBezTo>
                  <a:pt x="190617" y="254553"/>
                  <a:pt x="169609" y="275564"/>
                  <a:pt x="143694" y="275564"/>
                </a:cubicBezTo>
                <a:cubicBezTo>
                  <a:pt x="117778" y="275564"/>
                  <a:pt x="96770" y="254553"/>
                  <a:pt x="96773" y="228638"/>
                </a:cubicBezTo>
                <a:moveTo>
                  <a:pt x="266585" y="383266"/>
                </a:moveTo>
                <a:cubicBezTo>
                  <a:pt x="266582" y="357351"/>
                  <a:pt x="287590" y="336340"/>
                  <a:pt x="313505" y="336340"/>
                </a:cubicBezTo>
                <a:cubicBezTo>
                  <a:pt x="339421" y="336340"/>
                  <a:pt x="360429" y="357351"/>
                  <a:pt x="360426" y="383266"/>
                </a:cubicBezTo>
                <a:cubicBezTo>
                  <a:pt x="360429" y="409182"/>
                  <a:pt x="339421" y="430193"/>
                  <a:pt x="313505" y="430193"/>
                </a:cubicBezTo>
                <a:cubicBezTo>
                  <a:pt x="287590" y="430193"/>
                  <a:pt x="266582" y="409182"/>
                  <a:pt x="266585" y="383266"/>
                </a:cubicBezTo>
                <a:moveTo>
                  <a:pt x="266585" y="74009"/>
                </a:moveTo>
                <a:cubicBezTo>
                  <a:pt x="266582" y="48093"/>
                  <a:pt x="287590" y="27083"/>
                  <a:pt x="313505" y="27083"/>
                </a:cubicBezTo>
                <a:cubicBezTo>
                  <a:pt x="339421" y="27083"/>
                  <a:pt x="360429" y="48093"/>
                  <a:pt x="360426" y="74009"/>
                </a:cubicBezTo>
                <a:cubicBezTo>
                  <a:pt x="360429" y="99924"/>
                  <a:pt x="339421" y="120935"/>
                  <a:pt x="313505" y="120935"/>
                </a:cubicBezTo>
                <a:cubicBezTo>
                  <a:pt x="287590" y="120935"/>
                  <a:pt x="266582" y="99924"/>
                  <a:pt x="266585" y="74009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3" name="ROS-Follower-실험Video250803">
            <a:hlinkClick r:id="" action="ppaction://media"/>
            <a:extLst>
              <a:ext uri="{FF2B5EF4-FFF2-40B4-BE49-F238E27FC236}">
                <a16:creationId xmlns:a16="http://schemas.microsoft.com/office/drawing/2014/main" id="{2A30B95C-979E-445D-8520-B03CEF7F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30438" y="4902417"/>
            <a:ext cx="2373033" cy="13348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458746" y="1853184"/>
            <a:ext cx="1181640" cy="1260490"/>
            <a:chOff x="1559134" y="1751984"/>
            <a:chExt cx="1181640" cy="1260490"/>
          </a:xfrm>
        </p:grpSpPr>
        <p:sp>
          <p:nvSpPr>
            <p:cNvPr id="2" name="Rounded Rectangle 1"/>
            <p:cNvSpPr/>
            <p:nvPr/>
          </p:nvSpPr>
          <p:spPr>
            <a:xfrm>
              <a:off x="1604482" y="1753151"/>
              <a:ext cx="1073288" cy="1103103"/>
            </a:xfrm>
            <a:custGeom>
              <a:avLst/>
              <a:gdLst/>
              <a:ahLst/>
              <a:cxnLst/>
              <a:rect l="0" t="0" r="0" b="0"/>
              <a:pathLst>
                <a:path w="1073288" h="1103103">
                  <a:moveTo>
                    <a:pt x="697297" y="1103103"/>
                  </a:moveTo>
                  <a:cubicBezTo>
                    <a:pt x="669170" y="1099512"/>
                    <a:pt x="642518" y="1087640"/>
                    <a:pt x="621485" y="1066607"/>
                  </a:cubicBezTo>
                  <a:lnTo>
                    <a:pt x="0" y="445123"/>
                  </a:lnTo>
                  <a:cubicBezTo>
                    <a:pt x="283696" y="181501"/>
                    <a:pt x="659220" y="15362"/>
                    <a:pt x="1073288" y="0"/>
                  </a:cubicBezTo>
                  <a:lnTo>
                    <a:pt x="1073288" y="879152"/>
                  </a:lnTo>
                  <a:cubicBezTo>
                    <a:pt x="1073288" y="908944"/>
                    <a:pt x="1062797" y="936226"/>
                    <a:pt x="1045392" y="958677"/>
                  </a:cubicBezTo>
                  <a:cubicBezTo>
                    <a:pt x="1001030" y="871707"/>
                    <a:pt x="896508" y="832113"/>
                    <a:pt x="804760" y="870116"/>
                  </a:cubicBezTo>
                  <a:cubicBezTo>
                    <a:pt x="712944" y="908146"/>
                    <a:pt x="667028" y="1010179"/>
                    <a:pt x="697297" y="1103103"/>
                  </a:cubicBezTo>
                  <a:close/>
                </a:path>
              </a:pathLst>
            </a:custGeom>
            <a:gradFill rotWithShape="1">
              <a:gsLst>
                <a:gs pos="0">
                  <a:srgbClr val="E4A9FF"/>
                </a:gs>
                <a:gs pos="100000">
                  <a:srgbClr val="CD6AFB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266996" y="2583314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89211" y="142245"/>
                  </a:move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ubicBezTo>
                    <a:pt x="238691" y="0"/>
                    <a:pt x="349262" y="45799"/>
                    <a:pt x="389211" y="142245"/>
                  </a:cubicBezTo>
                  <a:close/>
                </a:path>
              </a:pathLst>
            </a:custGeom>
            <a:gradFill rotWithShape="1">
              <a:gsLst>
                <a:gs pos="0">
                  <a:srgbClr val="E4A9FF"/>
                </a:gs>
                <a:gs pos="100000">
                  <a:srgbClr val="CD6AFB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559134" y="1751984"/>
              <a:ext cx="1181640" cy="1104268"/>
            </a:xfrm>
            <a:custGeom>
              <a:avLst/>
              <a:gdLst/>
              <a:ahLst/>
              <a:cxnLst/>
              <a:rect l="0" t="0" r="0" b="0"/>
              <a:pathLst>
                <a:path w="1181640" h="1104268">
                  <a:moveTo>
                    <a:pt x="742646" y="1104268"/>
                  </a:moveTo>
                  <a:cubicBezTo>
                    <a:pt x="714519" y="1100679"/>
                    <a:pt x="687864" y="1088806"/>
                    <a:pt x="666834" y="1067776"/>
                  </a:cubicBezTo>
                  <a:lnTo>
                    <a:pt x="45347" y="446289"/>
                  </a:lnTo>
                  <a:cubicBezTo>
                    <a:pt x="329043" y="182668"/>
                    <a:pt x="704571" y="16528"/>
                    <a:pt x="1118633" y="1166"/>
                  </a:cubicBezTo>
                  <a:lnTo>
                    <a:pt x="1118633" y="880318"/>
                  </a:lnTo>
                  <a:cubicBezTo>
                    <a:pt x="1118633" y="910108"/>
                    <a:pt x="1108143" y="937392"/>
                    <a:pt x="1090738" y="959844"/>
                  </a:cubicBezTo>
                  <a:cubicBezTo>
                    <a:pt x="1046379" y="872873"/>
                    <a:pt x="941853" y="833282"/>
                    <a:pt x="850108" y="871283"/>
                  </a:cubicBezTo>
                  <a:cubicBezTo>
                    <a:pt x="758292" y="909315"/>
                    <a:pt x="712377" y="1011348"/>
                    <a:pt x="742646" y="1104268"/>
                  </a:cubicBezTo>
                  <a:close/>
                  <a:moveTo>
                    <a:pt x="0" y="490041"/>
                  </a:moveTo>
                  <a:cubicBezTo>
                    <a:pt x="14840" y="475176"/>
                    <a:pt x="29958" y="460589"/>
                    <a:pt x="45347" y="446289"/>
                  </a:cubicBezTo>
                  <a:moveTo>
                    <a:pt x="1118633" y="1166"/>
                  </a:moveTo>
                  <a:cubicBezTo>
                    <a:pt x="1139539" y="391"/>
                    <a:pt x="1160544" y="0"/>
                    <a:pt x="1181640" y="0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266996" y="2583314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89211" y="142245"/>
                  </a:move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ubicBezTo>
                    <a:pt x="238691" y="0"/>
                    <a:pt x="349262" y="45799"/>
                    <a:pt x="389211" y="142245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70719" y="2343227"/>
            <a:ext cx="1258492" cy="1179626"/>
            <a:chOff x="1071107" y="2242027"/>
            <a:chExt cx="1258492" cy="1179626"/>
          </a:xfrm>
        </p:grpSpPr>
        <p:sp>
          <p:nvSpPr>
            <p:cNvPr id="7" name="Rounded Rectangle 6"/>
            <p:cNvSpPr/>
            <p:nvPr/>
          </p:nvSpPr>
          <p:spPr>
            <a:xfrm>
              <a:off x="1072201" y="2287455"/>
              <a:ext cx="1101643" cy="1073202"/>
            </a:xfrm>
            <a:custGeom>
              <a:avLst/>
              <a:gdLst/>
              <a:ahLst/>
              <a:cxnLst/>
              <a:rect l="0" t="0" r="0" b="0"/>
              <a:pathLst>
                <a:path w="1101643" h="1073202">
                  <a:moveTo>
                    <a:pt x="878700" y="1073202"/>
                  </a:moveTo>
                  <a:lnTo>
                    <a:pt x="0" y="1073202"/>
                  </a:lnTo>
                  <a:cubicBezTo>
                    <a:pt x="14861" y="659361"/>
                    <a:pt x="180332" y="283908"/>
                    <a:pt x="443253" y="0"/>
                  </a:cubicBezTo>
                  <a:lnTo>
                    <a:pt x="1065194" y="621940"/>
                  </a:lnTo>
                  <a:cubicBezTo>
                    <a:pt x="1086128" y="642879"/>
                    <a:pt x="1097994" y="669394"/>
                    <a:pt x="1101643" y="697390"/>
                  </a:cubicBezTo>
                  <a:cubicBezTo>
                    <a:pt x="1008593" y="666811"/>
                    <a:pt x="906281" y="712727"/>
                    <a:pt x="868189" y="804695"/>
                  </a:cubicBezTo>
                  <a:cubicBezTo>
                    <a:pt x="830059" y="896748"/>
                    <a:pt x="870042" y="1001669"/>
                    <a:pt x="957621" y="1045768"/>
                  </a:cubicBezTo>
                  <a:cubicBezTo>
                    <a:pt x="935291" y="1062895"/>
                    <a:pt x="908229" y="1073202"/>
                    <a:pt x="878700" y="107320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A1DA"/>
                </a:gs>
                <a:gs pos="100000">
                  <a:srgbClr val="F669BE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900439" y="2949908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286914" y="39949"/>
                  </a:moveTo>
                  <a:cubicBezTo>
                    <a:pt x="383360" y="79898"/>
                    <a:pt x="429160" y="190468"/>
                    <a:pt x="389211" y="286914"/>
                  </a:cubicBezTo>
                  <a:cubicBezTo>
                    <a:pt x="349262" y="383360"/>
                    <a:pt x="238691" y="429160"/>
                    <a:pt x="142245" y="389211"/>
                  </a:cubicBezTo>
                  <a:cubicBezTo>
                    <a:pt x="45799" y="349262"/>
                    <a:pt x="0" y="238691"/>
                    <a:pt x="39949" y="142245"/>
                  </a:cubicBezTo>
                  <a:cubicBezTo>
                    <a:pt x="79898" y="45799"/>
                    <a:pt x="190468" y="0"/>
                    <a:pt x="286914" y="3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A1DA"/>
                </a:gs>
                <a:gs pos="100000">
                  <a:srgbClr val="F669BE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71107" y="2242027"/>
              <a:ext cx="1102735" cy="1179626"/>
            </a:xfrm>
            <a:custGeom>
              <a:avLst/>
              <a:gdLst/>
              <a:ahLst/>
              <a:cxnLst/>
              <a:rect l="0" t="0" r="0" b="0"/>
              <a:pathLst>
                <a:path w="1102735" h="1179626">
                  <a:moveTo>
                    <a:pt x="879793" y="1118630"/>
                  </a:moveTo>
                  <a:lnTo>
                    <a:pt x="1093" y="1118630"/>
                  </a:lnTo>
                  <a:cubicBezTo>
                    <a:pt x="15954" y="704791"/>
                    <a:pt x="181426" y="329336"/>
                    <a:pt x="444347" y="45428"/>
                  </a:cubicBezTo>
                  <a:lnTo>
                    <a:pt x="1066288" y="667369"/>
                  </a:lnTo>
                  <a:cubicBezTo>
                    <a:pt x="1087224" y="688305"/>
                    <a:pt x="1099087" y="714822"/>
                    <a:pt x="1102735" y="742816"/>
                  </a:cubicBezTo>
                  <a:cubicBezTo>
                    <a:pt x="1009689" y="712239"/>
                    <a:pt x="907376" y="758155"/>
                    <a:pt x="869281" y="850124"/>
                  </a:cubicBezTo>
                  <a:cubicBezTo>
                    <a:pt x="831152" y="942177"/>
                    <a:pt x="871136" y="1047096"/>
                    <a:pt x="958716" y="1091199"/>
                  </a:cubicBezTo>
                  <a:cubicBezTo>
                    <a:pt x="936382" y="1108325"/>
                    <a:pt x="909321" y="1118630"/>
                    <a:pt x="879793" y="1118630"/>
                  </a:cubicBezTo>
                  <a:close/>
                  <a:moveTo>
                    <a:pt x="0" y="1179626"/>
                  </a:moveTo>
                  <a:cubicBezTo>
                    <a:pt x="0" y="1159206"/>
                    <a:pt x="366" y="1138872"/>
                    <a:pt x="1093" y="1118630"/>
                  </a:cubicBezTo>
                  <a:moveTo>
                    <a:pt x="444347" y="45428"/>
                  </a:moveTo>
                  <a:cubicBezTo>
                    <a:pt x="458623" y="30012"/>
                    <a:pt x="473186" y="14866"/>
                    <a:pt x="488028" y="0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00439" y="2949908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286914" y="39949"/>
                  </a:moveTo>
                  <a:cubicBezTo>
                    <a:pt x="383360" y="79898"/>
                    <a:pt x="429159" y="190468"/>
                    <a:pt x="389210" y="286914"/>
                  </a:cubicBezTo>
                  <a:cubicBezTo>
                    <a:pt x="349261" y="383360"/>
                    <a:pt x="238691" y="429159"/>
                    <a:pt x="142245" y="389210"/>
                  </a:cubicBezTo>
                  <a:cubicBezTo>
                    <a:pt x="45799" y="349261"/>
                    <a:pt x="0" y="238691"/>
                    <a:pt x="39949" y="142245"/>
                  </a:cubicBezTo>
                  <a:cubicBezTo>
                    <a:pt x="79898" y="45799"/>
                    <a:pt x="190468" y="0"/>
                    <a:pt x="286914" y="39949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70719" y="3522853"/>
            <a:ext cx="1258503" cy="1181640"/>
            <a:chOff x="1071107" y="3421653"/>
            <a:chExt cx="1258503" cy="1181640"/>
          </a:xfrm>
        </p:grpSpPr>
        <p:sp>
          <p:nvSpPr>
            <p:cNvPr id="12" name="Rounded Rectangle 11"/>
            <p:cNvSpPr/>
            <p:nvPr/>
          </p:nvSpPr>
          <p:spPr>
            <a:xfrm>
              <a:off x="1072350" y="3486669"/>
              <a:ext cx="1102833" cy="1071271"/>
            </a:xfrm>
            <a:custGeom>
              <a:avLst/>
              <a:gdLst/>
              <a:ahLst/>
              <a:cxnLst/>
              <a:rect l="0" t="0" r="0" b="0"/>
              <a:pathLst>
                <a:path w="1102833" h="1071271">
                  <a:moveTo>
                    <a:pt x="1066531" y="449783"/>
                  </a:moveTo>
                  <a:lnTo>
                    <a:pt x="445041" y="1071271"/>
                  </a:lnTo>
                  <a:cubicBezTo>
                    <a:pt x="181849" y="788032"/>
                    <a:pt x="15823" y="413265"/>
                    <a:pt x="0" y="0"/>
                  </a:cubicBezTo>
                  <a:lnTo>
                    <a:pt x="879607" y="0"/>
                  </a:lnTo>
                  <a:cubicBezTo>
                    <a:pt x="908957" y="0"/>
                    <a:pt x="935882" y="10187"/>
                    <a:pt x="958149" y="27138"/>
                  </a:cubicBezTo>
                  <a:cubicBezTo>
                    <a:pt x="870108" y="71043"/>
                    <a:pt x="829821" y="176261"/>
                    <a:pt x="868050" y="268546"/>
                  </a:cubicBezTo>
                  <a:cubicBezTo>
                    <a:pt x="906327" y="360953"/>
                    <a:pt x="1009431" y="406867"/>
                    <a:pt x="1102833" y="375412"/>
                  </a:cubicBezTo>
                  <a:cubicBezTo>
                    <a:pt x="1099026" y="403007"/>
                    <a:pt x="1087197" y="429113"/>
                    <a:pt x="1066531" y="449783"/>
                  </a:cubicBez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900450" y="3468295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142245" y="39949"/>
                  </a:moveTo>
                  <a:cubicBezTo>
                    <a:pt x="238691" y="0"/>
                    <a:pt x="349262" y="45799"/>
                    <a:pt x="389211" y="142245"/>
                  </a:cubicBez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1071107" y="3421653"/>
              <a:ext cx="1104073" cy="1181640"/>
            </a:xfrm>
            <a:custGeom>
              <a:avLst/>
              <a:gdLst/>
              <a:ahLst/>
              <a:cxnLst/>
              <a:rect l="0" t="0" r="0" b="0"/>
              <a:pathLst>
                <a:path w="1104073" h="1181640">
                  <a:moveTo>
                    <a:pt x="1067772" y="514799"/>
                  </a:moveTo>
                  <a:lnTo>
                    <a:pt x="446284" y="1136287"/>
                  </a:lnTo>
                  <a:cubicBezTo>
                    <a:pt x="183092" y="853050"/>
                    <a:pt x="17066" y="478281"/>
                    <a:pt x="1242" y="65016"/>
                  </a:cubicBezTo>
                  <a:lnTo>
                    <a:pt x="880848" y="65016"/>
                  </a:lnTo>
                  <a:cubicBezTo>
                    <a:pt x="910201" y="65016"/>
                    <a:pt x="937126" y="75203"/>
                    <a:pt x="959392" y="92155"/>
                  </a:cubicBezTo>
                  <a:cubicBezTo>
                    <a:pt x="871350" y="136060"/>
                    <a:pt x="831065" y="241277"/>
                    <a:pt x="869291" y="333563"/>
                  </a:cubicBezTo>
                  <a:cubicBezTo>
                    <a:pt x="907568" y="425970"/>
                    <a:pt x="1010675" y="471884"/>
                    <a:pt x="1104073" y="440429"/>
                  </a:cubicBezTo>
                  <a:cubicBezTo>
                    <a:pt x="1100266" y="468023"/>
                    <a:pt x="1088442" y="494129"/>
                    <a:pt x="1067772" y="514799"/>
                  </a:cubicBezTo>
                  <a:close/>
                  <a:moveTo>
                    <a:pt x="1242" y="65016"/>
                  </a:moveTo>
                  <a:cubicBezTo>
                    <a:pt x="416" y="43446"/>
                    <a:pt x="0" y="21771"/>
                    <a:pt x="0" y="0"/>
                  </a:cubicBezTo>
                  <a:moveTo>
                    <a:pt x="490041" y="1181640"/>
                  </a:moveTo>
                  <a:cubicBezTo>
                    <a:pt x="475174" y="1166798"/>
                    <a:pt x="460586" y="1151678"/>
                    <a:pt x="446284" y="1136287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900450" y="3468296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142245" y="39949"/>
                  </a:moveTo>
                  <a:cubicBezTo>
                    <a:pt x="238691" y="0"/>
                    <a:pt x="349261" y="45799"/>
                    <a:pt x="389210" y="142245"/>
                  </a:cubicBezTo>
                  <a:cubicBezTo>
                    <a:pt x="429159" y="238691"/>
                    <a:pt x="383360" y="349261"/>
                    <a:pt x="286914" y="389210"/>
                  </a:cubicBezTo>
                  <a:cubicBezTo>
                    <a:pt x="190468" y="429159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460762" y="3936068"/>
            <a:ext cx="1179627" cy="1256436"/>
            <a:chOff x="1561150" y="3834868"/>
            <a:chExt cx="1179627" cy="1256436"/>
          </a:xfrm>
        </p:grpSpPr>
        <p:sp>
          <p:nvSpPr>
            <p:cNvPr id="17" name="Rounded Rectangle 16"/>
            <p:cNvSpPr/>
            <p:nvPr/>
          </p:nvSpPr>
          <p:spPr>
            <a:xfrm>
              <a:off x="1606573" y="3988751"/>
              <a:ext cx="1071196" cy="1101387"/>
            </a:xfrm>
            <a:custGeom>
              <a:avLst/>
              <a:gdLst/>
              <a:ahLst/>
              <a:cxnLst/>
              <a:rect l="0" t="0" r="0" b="0"/>
              <a:pathLst>
                <a:path w="1071196" h="1101387">
                  <a:moveTo>
                    <a:pt x="802699" y="235326"/>
                  </a:moveTo>
                  <a:cubicBezTo>
                    <a:pt x="895293" y="273681"/>
                    <a:pt x="1000907" y="232996"/>
                    <a:pt x="1044544" y="144337"/>
                  </a:cubicBezTo>
                  <a:cubicBezTo>
                    <a:pt x="1061204" y="166474"/>
                    <a:pt x="1071196" y="193161"/>
                    <a:pt x="1071196" y="222235"/>
                  </a:cubicBezTo>
                  <a:lnTo>
                    <a:pt x="1071196" y="1101387"/>
                  </a:lnTo>
                  <a:cubicBezTo>
                    <a:pt x="658147" y="1086061"/>
                    <a:pt x="283449" y="920701"/>
                    <a:pt x="0" y="658201"/>
                  </a:cubicBezTo>
                  <a:lnTo>
                    <a:pt x="621939" y="36261"/>
                  </a:lnTo>
                  <a:cubicBezTo>
                    <a:pt x="642532" y="15667"/>
                    <a:pt x="668527" y="3852"/>
                    <a:pt x="696014" y="0"/>
                  </a:cubicBezTo>
                  <a:cubicBezTo>
                    <a:pt x="664196" y="93541"/>
                    <a:pt x="710112" y="196975"/>
                    <a:pt x="802699" y="23532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267025" y="3834868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9949" y="142245"/>
                  </a:moveTo>
                  <a:cubicBezTo>
                    <a:pt x="79898" y="45799"/>
                    <a:pt x="190468" y="0"/>
                    <a:pt x="286914" y="39949"/>
                  </a:cubicBezTo>
                  <a:cubicBezTo>
                    <a:pt x="383360" y="79898"/>
                    <a:pt x="429160" y="190468"/>
                    <a:pt x="389211" y="286914"/>
                  </a:cubicBezTo>
                  <a:cubicBezTo>
                    <a:pt x="349262" y="383360"/>
                    <a:pt x="238691" y="429160"/>
                    <a:pt x="142245" y="389211"/>
                  </a:cubicBezTo>
                  <a:cubicBezTo>
                    <a:pt x="45799" y="349262"/>
                    <a:pt x="0" y="238691"/>
                    <a:pt x="39949" y="14224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61150" y="3988751"/>
              <a:ext cx="1179627" cy="1102553"/>
            </a:xfrm>
            <a:custGeom>
              <a:avLst/>
              <a:gdLst/>
              <a:ahLst/>
              <a:cxnLst/>
              <a:rect l="0" t="0" r="0" b="0"/>
              <a:pathLst>
                <a:path w="1179627" h="1102553">
                  <a:moveTo>
                    <a:pt x="848121" y="235326"/>
                  </a:moveTo>
                  <a:cubicBezTo>
                    <a:pt x="940716" y="273681"/>
                    <a:pt x="1046330" y="232996"/>
                    <a:pt x="1089969" y="144337"/>
                  </a:cubicBezTo>
                  <a:cubicBezTo>
                    <a:pt x="1106629" y="166474"/>
                    <a:pt x="1116620" y="193161"/>
                    <a:pt x="1116620" y="222235"/>
                  </a:cubicBezTo>
                  <a:lnTo>
                    <a:pt x="1116620" y="1101386"/>
                  </a:lnTo>
                  <a:cubicBezTo>
                    <a:pt x="703573" y="1086062"/>
                    <a:pt x="328872" y="920699"/>
                    <a:pt x="45423" y="658201"/>
                  </a:cubicBezTo>
                  <a:lnTo>
                    <a:pt x="667363" y="36261"/>
                  </a:lnTo>
                  <a:cubicBezTo>
                    <a:pt x="687956" y="15667"/>
                    <a:pt x="713951" y="3852"/>
                    <a:pt x="741439" y="0"/>
                  </a:cubicBezTo>
                  <a:cubicBezTo>
                    <a:pt x="709621" y="93541"/>
                    <a:pt x="755533" y="196975"/>
                    <a:pt x="848121" y="235326"/>
                  </a:cubicBezTo>
                  <a:close/>
                  <a:moveTo>
                    <a:pt x="45423" y="658201"/>
                  </a:moveTo>
                  <a:cubicBezTo>
                    <a:pt x="30009" y="643927"/>
                    <a:pt x="14865" y="629365"/>
                    <a:pt x="0" y="614525"/>
                  </a:cubicBezTo>
                  <a:moveTo>
                    <a:pt x="1179627" y="1102553"/>
                  </a:moveTo>
                  <a:cubicBezTo>
                    <a:pt x="1158531" y="1102553"/>
                    <a:pt x="1137526" y="1102162"/>
                    <a:pt x="1116620" y="1101386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267026" y="3834869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39949" y="142245"/>
                  </a:moveTo>
                  <a:cubicBezTo>
                    <a:pt x="79898" y="45799"/>
                    <a:pt x="190468" y="0"/>
                    <a:pt x="286914" y="39949"/>
                  </a:cubicBezTo>
                  <a:cubicBezTo>
                    <a:pt x="383360" y="79898"/>
                    <a:pt x="429159" y="190468"/>
                    <a:pt x="389210" y="286914"/>
                  </a:cubicBezTo>
                  <a:cubicBezTo>
                    <a:pt x="349261" y="383360"/>
                    <a:pt x="238691" y="429159"/>
                    <a:pt x="142245" y="389210"/>
                  </a:cubicBezTo>
                  <a:cubicBezTo>
                    <a:pt x="45799" y="349261"/>
                    <a:pt x="0" y="238691"/>
                    <a:pt x="39949" y="142245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40388" y="3936068"/>
            <a:ext cx="1179627" cy="1256467"/>
            <a:chOff x="2740776" y="3834868"/>
            <a:chExt cx="1179627" cy="1256467"/>
          </a:xfrm>
        </p:grpSpPr>
        <p:sp>
          <p:nvSpPr>
            <p:cNvPr id="22" name="Rounded Rectangle 21"/>
            <p:cNvSpPr/>
            <p:nvPr/>
          </p:nvSpPr>
          <p:spPr>
            <a:xfrm>
              <a:off x="2803782" y="3988792"/>
              <a:ext cx="1071192" cy="1101377"/>
            </a:xfrm>
            <a:custGeom>
              <a:avLst/>
              <a:gdLst/>
              <a:ahLst/>
              <a:cxnLst/>
              <a:rect l="0" t="0" r="0" b="0"/>
              <a:pathLst>
                <a:path w="1071192" h="1101377">
                  <a:moveTo>
                    <a:pt x="268527" y="235278"/>
                  </a:moveTo>
                  <a:cubicBezTo>
                    <a:pt x="361098" y="196934"/>
                    <a:pt x="407011" y="93529"/>
                    <a:pt x="375225" y="0"/>
                  </a:cubicBezTo>
                  <a:cubicBezTo>
                    <a:pt x="402695" y="3859"/>
                    <a:pt x="428670" y="15673"/>
                    <a:pt x="449250" y="36253"/>
                  </a:cubicBezTo>
                  <a:lnTo>
                    <a:pt x="1071192" y="658195"/>
                  </a:lnTo>
                  <a:cubicBezTo>
                    <a:pt x="787742" y="920690"/>
                    <a:pt x="413044" y="1086051"/>
                    <a:pt x="0" y="1101377"/>
                  </a:cubicBezTo>
                  <a:lnTo>
                    <a:pt x="0" y="222224"/>
                  </a:lnTo>
                  <a:cubicBezTo>
                    <a:pt x="0" y="193134"/>
                    <a:pt x="10002" y="166433"/>
                    <a:pt x="26678" y="144289"/>
                  </a:cubicBezTo>
                  <a:cubicBezTo>
                    <a:pt x="70317" y="232948"/>
                    <a:pt x="175931" y="273632"/>
                    <a:pt x="268527" y="235278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85394" y="3834868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89211" y="142245"/>
                  </a:move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ubicBezTo>
                    <a:pt x="238691" y="0"/>
                    <a:pt x="349262" y="45799"/>
                    <a:pt x="389211" y="142245"/>
                  </a:cubicBez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740776" y="3988792"/>
              <a:ext cx="1179627" cy="1102543"/>
            </a:xfrm>
            <a:custGeom>
              <a:avLst/>
              <a:gdLst/>
              <a:ahLst/>
              <a:cxnLst/>
              <a:rect l="0" t="0" r="0" b="0"/>
              <a:pathLst>
                <a:path w="1179627" h="1102543">
                  <a:moveTo>
                    <a:pt x="331533" y="235278"/>
                  </a:moveTo>
                  <a:cubicBezTo>
                    <a:pt x="424104" y="196934"/>
                    <a:pt x="470017" y="93529"/>
                    <a:pt x="438231" y="0"/>
                  </a:cubicBezTo>
                  <a:cubicBezTo>
                    <a:pt x="465701" y="3859"/>
                    <a:pt x="491676" y="15673"/>
                    <a:pt x="512256" y="36253"/>
                  </a:cubicBezTo>
                  <a:lnTo>
                    <a:pt x="1134199" y="658195"/>
                  </a:lnTo>
                  <a:cubicBezTo>
                    <a:pt x="850749" y="920690"/>
                    <a:pt x="476050" y="1086052"/>
                    <a:pt x="63006" y="1101375"/>
                  </a:cubicBezTo>
                  <a:lnTo>
                    <a:pt x="63006" y="222224"/>
                  </a:lnTo>
                  <a:cubicBezTo>
                    <a:pt x="63006" y="193134"/>
                    <a:pt x="73009" y="166433"/>
                    <a:pt x="89685" y="144289"/>
                  </a:cubicBezTo>
                  <a:cubicBezTo>
                    <a:pt x="133324" y="232948"/>
                    <a:pt x="238937" y="273632"/>
                    <a:pt x="331533" y="235278"/>
                  </a:cubicBezTo>
                  <a:close/>
                  <a:moveTo>
                    <a:pt x="63006" y="1101375"/>
                  </a:moveTo>
                  <a:cubicBezTo>
                    <a:pt x="42100" y="1102151"/>
                    <a:pt x="21095" y="1102543"/>
                    <a:pt x="0" y="1102543"/>
                  </a:cubicBezTo>
                  <a:moveTo>
                    <a:pt x="1179627" y="614514"/>
                  </a:moveTo>
                  <a:cubicBezTo>
                    <a:pt x="1164759" y="629356"/>
                    <a:pt x="1149614" y="643919"/>
                    <a:pt x="1134199" y="658195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2785394" y="3834868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89211" y="142245"/>
                  </a:move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ubicBezTo>
                    <a:pt x="238691" y="0"/>
                    <a:pt x="349262" y="45799"/>
                    <a:pt x="389211" y="142245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051573" y="3522853"/>
            <a:ext cx="1258483" cy="1181640"/>
            <a:chOff x="3151961" y="3421653"/>
            <a:chExt cx="1258483" cy="1181640"/>
          </a:xfrm>
        </p:grpSpPr>
        <p:sp>
          <p:nvSpPr>
            <p:cNvPr id="27" name="Rounded Rectangle 26"/>
            <p:cNvSpPr/>
            <p:nvPr/>
          </p:nvSpPr>
          <p:spPr>
            <a:xfrm>
              <a:off x="3306364" y="3486669"/>
              <a:ext cx="1102837" cy="1071277"/>
            </a:xfrm>
            <a:custGeom>
              <a:avLst/>
              <a:gdLst/>
              <a:ahLst/>
              <a:cxnLst/>
              <a:rect l="0" t="0" r="0" b="0"/>
              <a:pathLst>
                <a:path w="1102837" h="1071277">
                  <a:moveTo>
                    <a:pt x="223232" y="0"/>
                  </a:moveTo>
                  <a:lnTo>
                    <a:pt x="1102837" y="0"/>
                  </a:lnTo>
                  <a:cubicBezTo>
                    <a:pt x="1087011" y="413268"/>
                    <a:pt x="920984" y="788037"/>
                    <a:pt x="657791" y="1071277"/>
                  </a:cubicBezTo>
                  <a:lnTo>
                    <a:pt x="36304" y="449789"/>
                  </a:lnTo>
                  <a:cubicBezTo>
                    <a:pt x="15628" y="429113"/>
                    <a:pt x="3802" y="402999"/>
                    <a:pt x="0" y="375396"/>
                  </a:cubicBezTo>
                  <a:cubicBezTo>
                    <a:pt x="93405" y="406868"/>
                    <a:pt x="196527" y="360955"/>
                    <a:pt x="234807" y="268538"/>
                  </a:cubicBezTo>
                  <a:cubicBezTo>
                    <a:pt x="273034" y="176251"/>
                    <a:pt x="232747" y="71032"/>
                    <a:pt x="144701" y="27128"/>
                  </a:cubicBezTo>
                  <a:cubicBezTo>
                    <a:pt x="166965" y="10182"/>
                    <a:pt x="193884" y="0"/>
                    <a:pt x="22323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3151961" y="3468295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286914" y="39949"/>
                  </a:moveTo>
                  <a:cubicBezTo>
                    <a:pt x="383360" y="79898"/>
                    <a:pt x="429160" y="190468"/>
                    <a:pt x="389211" y="286914"/>
                  </a:cubicBezTo>
                  <a:cubicBezTo>
                    <a:pt x="349262" y="383360"/>
                    <a:pt x="238691" y="429160"/>
                    <a:pt x="142245" y="389211"/>
                  </a:cubicBezTo>
                  <a:cubicBezTo>
                    <a:pt x="45799" y="349262"/>
                    <a:pt x="0" y="238691"/>
                    <a:pt x="39949" y="142245"/>
                  </a:cubicBezTo>
                  <a:cubicBezTo>
                    <a:pt x="79898" y="45799"/>
                    <a:pt x="190468" y="0"/>
                    <a:pt x="286914" y="3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3306364" y="3421653"/>
              <a:ext cx="1104080" cy="1181640"/>
            </a:xfrm>
            <a:custGeom>
              <a:avLst/>
              <a:gdLst/>
              <a:ahLst/>
              <a:cxnLst/>
              <a:rect l="0" t="0" r="0" b="0"/>
              <a:pathLst>
                <a:path w="1104080" h="1181640">
                  <a:moveTo>
                    <a:pt x="223232" y="65016"/>
                  </a:moveTo>
                  <a:lnTo>
                    <a:pt x="1102838" y="65016"/>
                  </a:lnTo>
                  <a:cubicBezTo>
                    <a:pt x="1087014" y="478284"/>
                    <a:pt x="920986" y="853055"/>
                    <a:pt x="657791" y="1136292"/>
                  </a:cubicBezTo>
                  <a:lnTo>
                    <a:pt x="36304" y="514806"/>
                  </a:lnTo>
                  <a:cubicBezTo>
                    <a:pt x="15628" y="494130"/>
                    <a:pt x="3802" y="468015"/>
                    <a:pt x="0" y="440412"/>
                  </a:cubicBezTo>
                  <a:cubicBezTo>
                    <a:pt x="93405" y="471885"/>
                    <a:pt x="196527" y="425971"/>
                    <a:pt x="234807" y="333555"/>
                  </a:cubicBezTo>
                  <a:cubicBezTo>
                    <a:pt x="273034" y="241268"/>
                    <a:pt x="232747" y="136048"/>
                    <a:pt x="144701" y="92144"/>
                  </a:cubicBezTo>
                  <a:cubicBezTo>
                    <a:pt x="166965" y="75199"/>
                    <a:pt x="193884" y="65016"/>
                    <a:pt x="223232" y="65016"/>
                  </a:cubicBezTo>
                  <a:close/>
                  <a:moveTo>
                    <a:pt x="1104080" y="0"/>
                  </a:moveTo>
                  <a:cubicBezTo>
                    <a:pt x="1104080" y="21771"/>
                    <a:pt x="1103664" y="43446"/>
                    <a:pt x="1102838" y="65016"/>
                  </a:cubicBezTo>
                  <a:moveTo>
                    <a:pt x="657791" y="1136292"/>
                  </a:moveTo>
                  <a:cubicBezTo>
                    <a:pt x="643490" y="1151681"/>
                    <a:pt x="628903" y="1166800"/>
                    <a:pt x="614038" y="1181640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3151961" y="3468296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286914" y="39949"/>
                  </a:moveTo>
                  <a:cubicBezTo>
                    <a:pt x="383360" y="79898"/>
                    <a:pt x="429159" y="190468"/>
                    <a:pt x="389210" y="286914"/>
                  </a:cubicBezTo>
                  <a:cubicBezTo>
                    <a:pt x="349261" y="383360"/>
                    <a:pt x="238691" y="429159"/>
                    <a:pt x="142245" y="389210"/>
                  </a:cubicBezTo>
                  <a:cubicBezTo>
                    <a:pt x="45799" y="349261"/>
                    <a:pt x="0" y="238691"/>
                    <a:pt x="39949" y="142245"/>
                  </a:cubicBezTo>
                  <a:cubicBezTo>
                    <a:pt x="79898" y="45799"/>
                    <a:pt x="190468" y="0"/>
                    <a:pt x="286914" y="39949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51583" y="2343227"/>
            <a:ext cx="1258473" cy="1179627"/>
            <a:chOff x="3151971" y="2242027"/>
            <a:chExt cx="1258473" cy="1179627"/>
          </a:xfrm>
        </p:grpSpPr>
        <p:sp>
          <p:nvSpPr>
            <p:cNvPr id="32" name="Rounded Rectangle 31"/>
            <p:cNvSpPr/>
            <p:nvPr/>
          </p:nvSpPr>
          <p:spPr>
            <a:xfrm>
              <a:off x="3307705" y="2287450"/>
              <a:ext cx="1101645" cy="1073207"/>
            </a:xfrm>
            <a:custGeom>
              <a:avLst/>
              <a:gdLst/>
              <a:ahLst/>
              <a:cxnLst/>
              <a:rect l="0" t="0" r="0" b="0"/>
              <a:pathLst>
                <a:path w="1101645" h="1073207">
                  <a:moveTo>
                    <a:pt x="36446" y="621940"/>
                  </a:moveTo>
                  <a:lnTo>
                    <a:pt x="658384" y="0"/>
                  </a:lnTo>
                  <a:cubicBezTo>
                    <a:pt x="921310" y="283909"/>
                    <a:pt x="1086786" y="659366"/>
                    <a:pt x="1101645" y="1073207"/>
                  </a:cubicBezTo>
                  <a:lnTo>
                    <a:pt x="222945" y="1073207"/>
                  </a:lnTo>
                  <a:cubicBezTo>
                    <a:pt x="193416" y="1073207"/>
                    <a:pt x="166354" y="1062901"/>
                    <a:pt x="144020" y="1045773"/>
                  </a:cubicBezTo>
                  <a:cubicBezTo>
                    <a:pt x="231614" y="1001679"/>
                    <a:pt x="271609" y="896748"/>
                    <a:pt x="233476" y="804690"/>
                  </a:cubicBezTo>
                  <a:cubicBezTo>
                    <a:pt x="195378" y="712711"/>
                    <a:pt x="93051" y="666795"/>
                    <a:pt x="0" y="697390"/>
                  </a:cubicBezTo>
                  <a:cubicBezTo>
                    <a:pt x="3647" y="669394"/>
                    <a:pt x="15510" y="642874"/>
                    <a:pt x="36446" y="621940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151971" y="2949887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142245" y="39949"/>
                  </a:moveTo>
                  <a:cubicBezTo>
                    <a:pt x="238691" y="0"/>
                    <a:pt x="349262" y="45799"/>
                    <a:pt x="389211" y="142245"/>
                  </a:cubicBezTo>
                  <a:cubicBezTo>
                    <a:pt x="429160" y="238691"/>
                    <a:pt x="383360" y="349262"/>
                    <a:pt x="286914" y="389211"/>
                  </a:cubicBezTo>
                  <a:cubicBezTo>
                    <a:pt x="190468" y="429160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3307705" y="2242027"/>
              <a:ext cx="1102739" cy="1179627"/>
            </a:xfrm>
            <a:custGeom>
              <a:avLst/>
              <a:gdLst/>
              <a:ahLst/>
              <a:cxnLst/>
              <a:rect l="0" t="0" r="0" b="0"/>
              <a:pathLst>
                <a:path w="1102739" h="1179627">
                  <a:moveTo>
                    <a:pt x="36446" y="667363"/>
                  </a:moveTo>
                  <a:lnTo>
                    <a:pt x="658387" y="45422"/>
                  </a:lnTo>
                  <a:cubicBezTo>
                    <a:pt x="921311" y="329332"/>
                    <a:pt x="1086784" y="704788"/>
                    <a:pt x="1101645" y="1118630"/>
                  </a:cubicBezTo>
                  <a:lnTo>
                    <a:pt x="222945" y="1118630"/>
                  </a:lnTo>
                  <a:cubicBezTo>
                    <a:pt x="193416" y="1118630"/>
                    <a:pt x="166354" y="1108325"/>
                    <a:pt x="144020" y="1091197"/>
                  </a:cubicBezTo>
                  <a:cubicBezTo>
                    <a:pt x="231614" y="1047101"/>
                    <a:pt x="271609" y="942172"/>
                    <a:pt x="233476" y="850112"/>
                  </a:cubicBezTo>
                  <a:cubicBezTo>
                    <a:pt x="195378" y="758135"/>
                    <a:pt x="93051" y="712219"/>
                    <a:pt x="0" y="742811"/>
                  </a:cubicBezTo>
                  <a:cubicBezTo>
                    <a:pt x="3647" y="714816"/>
                    <a:pt x="15510" y="688299"/>
                    <a:pt x="36446" y="667363"/>
                  </a:cubicBezTo>
                  <a:close/>
                  <a:moveTo>
                    <a:pt x="614710" y="0"/>
                  </a:moveTo>
                  <a:cubicBezTo>
                    <a:pt x="629550" y="14865"/>
                    <a:pt x="644112" y="30009"/>
                    <a:pt x="658387" y="45422"/>
                  </a:cubicBezTo>
                  <a:moveTo>
                    <a:pt x="1101645" y="1118630"/>
                  </a:moveTo>
                  <a:cubicBezTo>
                    <a:pt x="1102372" y="1138873"/>
                    <a:pt x="1102739" y="1159207"/>
                    <a:pt x="1102739" y="1179627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3151972" y="2949888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142245" y="39949"/>
                  </a:moveTo>
                  <a:cubicBezTo>
                    <a:pt x="238691" y="0"/>
                    <a:pt x="349261" y="45799"/>
                    <a:pt x="389210" y="142245"/>
                  </a:cubicBezTo>
                  <a:cubicBezTo>
                    <a:pt x="429159" y="238691"/>
                    <a:pt x="383360" y="349261"/>
                    <a:pt x="286914" y="389210"/>
                  </a:cubicBezTo>
                  <a:cubicBezTo>
                    <a:pt x="190468" y="429159"/>
                    <a:pt x="79898" y="383360"/>
                    <a:pt x="39949" y="286914"/>
                  </a:cubicBezTo>
                  <a:cubicBezTo>
                    <a:pt x="0" y="190468"/>
                    <a:pt x="45799" y="79898"/>
                    <a:pt x="142245" y="39949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640388" y="1853184"/>
            <a:ext cx="1181639" cy="1260511"/>
            <a:chOff x="2740776" y="1751984"/>
            <a:chExt cx="1181639" cy="1260511"/>
          </a:xfrm>
        </p:grpSpPr>
        <p:sp>
          <p:nvSpPr>
            <p:cNvPr id="37" name="Rounded Rectangle 36"/>
            <p:cNvSpPr/>
            <p:nvPr/>
          </p:nvSpPr>
          <p:spPr>
            <a:xfrm>
              <a:off x="2803782" y="1753151"/>
              <a:ext cx="1073282" cy="1103093"/>
            </a:xfrm>
            <a:custGeom>
              <a:avLst/>
              <a:gdLst/>
              <a:ahLst/>
              <a:cxnLst/>
              <a:rect l="0" t="0" r="0" b="0"/>
              <a:pathLst>
                <a:path w="1073282" h="1103093">
                  <a:moveTo>
                    <a:pt x="0" y="879152"/>
                  </a:moveTo>
                  <a:lnTo>
                    <a:pt x="0" y="0"/>
                  </a:lnTo>
                  <a:cubicBezTo>
                    <a:pt x="414060" y="15361"/>
                    <a:pt x="789585" y="181499"/>
                    <a:pt x="1073282" y="445117"/>
                  </a:cubicBezTo>
                  <a:lnTo>
                    <a:pt x="451793" y="1066607"/>
                  </a:lnTo>
                  <a:cubicBezTo>
                    <a:pt x="430775" y="1087625"/>
                    <a:pt x="404135" y="1099496"/>
                    <a:pt x="376026" y="1103093"/>
                  </a:cubicBezTo>
                  <a:cubicBezTo>
                    <a:pt x="406274" y="1010179"/>
                    <a:pt x="360359" y="908167"/>
                    <a:pt x="268554" y="870137"/>
                  </a:cubicBezTo>
                  <a:cubicBezTo>
                    <a:pt x="176805" y="832134"/>
                    <a:pt x="72275" y="871733"/>
                    <a:pt x="27918" y="958708"/>
                  </a:cubicBezTo>
                  <a:cubicBezTo>
                    <a:pt x="10500" y="936252"/>
                    <a:pt x="0" y="908954"/>
                    <a:pt x="0" y="879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2785422" y="2583335"/>
              <a:ext cx="429160" cy="429160"/>
            </a:xfrm>
            <a:custGeom>
              <a:avLst/>
              <a:gdLst/>
              <a:ahLst/>
              <a:cxnLst/>
              <a:rect l="0" t="0" r="0" b="0"/>
              <a:pathLst>
                <a:path w="429160" h="429160">
                  <a:moveTo>
                    <a:pt x="39949" y="142245"/>
                  </a:moveTo>
                  <a:cubicBezTo>
                    <a:pt x="79898" y="45799"/>
                    <a:pt x="190468" y="0"/>
                    <a:pt x="286914" y="39949"/>
                  </a:cubicBezTo>
                  <a:cubicBezTo>
                    <a:pt x="383360" y="79898"/>
                    <a:pt x="429160" y="190468"/>
                    <a:pt x="389211" y="286914"/>
                  </a:cubicBezTo>
                  <a:cubicBezTo>
                    <a:pt x="349262" y="383360"/>
                    <a:pt x="238691" y="429160"/>
                    <a:pt x="142245" y="389211"/>
                  </a:cubicBezTo>
                  <a:cubicBezTo>
                    <a:pt x="45799" y="349262"/>
                    <a:pt x="0" y="238691"/>
                    <a:pt x="39949" y="142245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ounded Rectangle 38"/>
            <p:cNvSpPr/>
            <p:nvPr/>
          </p:nvSpPr>
          <p:spPr>
            <a:xfrm>
              <a:off x="2740776" y="1751984"/>
              <a:ext cx="1181639" cy="1104259"/>
            </a:xfrm>
            <a:custGeom>
              <a:avLst/>
              <a:gdLst/>
              <a:ahLst/>
              <a:cxnLst/>
              <a:rect l="0" t="0" r="0" b="0"/>
              <a:pathLst>
                <a:path w="1181639" h="1104259">
                  <a:moveTo>
                    <a:pt x="63005" y="880318"/>
                  </a:moveTo>
                  <a:lnTo>
                    <a:pt x="63005" y="1166"/>
                  </a:lnTo>
                  <a:cubicBezTo>
                    <a:pt x="477066" y="16528"/>
                    <a:pt x="852591" y="182665"/>
                    <a:pt x="1136287" y="446284"/>
                  </a:cubicBezTo>
                  <a:lnTo>
                    <a:pt x="514799" y="1067772"/>
                  </a:lnTo>
                  <a:cubicBezTo>
                    <a:pt x="493780" y="1088791"/>
                    <a:pt x="467141" y="1100663"/>
                    <a:pt x="439031" y="1104259"/>
                  </a:cubicBezTo>
                  <a:cubicBezTo>
                    <a:pt x="469280" y="1011347"/>
                    <a:pt x="423364" y="909332"/>
                    <a:pt x="331559" y="871306"/>
                  </a:cubicBezTo>
                  <a:cubicBezTo>
                    <a:pt x="239811" y="833302"/>
                    <a:pt x="135280" y="872898"/>
                    <a:pt x="90924" y="959874"/>
                  </a:cubicBezTo>
                  <a:cubicBezTo>
                    <a:pt x="73505" y="937417"/>
                    <a:pt x="63005" y="910122"/>
                    <a:pt x="63005" y="880318"/>
                  </a:cubicBezTo>
                  <a:close/>
                  <a:moveTo>
                    <a:pt x="1136287" y="446284"/>
                  </a:moveTo>
                  <a:cubicBezTo>
                    <a:pt x="1151678" y="460586"/>
                    <a:pt x="1166797" y="475174"/>
                    <a:pt x="1181639" y="490041"/>
                  </a:cubicBezTo>
                  <a:moveTo>
                    <a:pt x="0" y="0"/>
                  </a:moveTo>
                  <a:cubicBezTo>
                    <a:pt x="21095" y="0"/>
                    <a:pt x="42099" y="391"/>
                    <a:pt x="63005" y="1166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2785422" y="2583335"/>
              <a:ext cx="429159" cy="429159"/>
            </a:xfrm>
            <a:custGeom>
              <a:avLst/>
              <a:gdLst/>
              <a:ahLst/>
              <a:cxnLst/>
              <a:rect l="0" t="0" r="0" b="0"/>
              <a:pathLst>
                <a:path w="429159" h="429159">
                  <a:moveTo>
                    <a:pt x="39949" y="142245"/>
                  </a:moveTo>
                  <a:cubicBezTo>
                    <a:pt x="79898" y="45799"/>
                    <a:pt x="190468" y="0"/>
                    <a:pt x="286914" y="39949"/>
                  </a:cubicBezTo>
                  <a:cubicBezTo>
                    <a:pt x="383360" y="79898"/>
                    <a:pt x="429159" y="190468"/>
                    <a:pt x="389210" y="286914"/>
                  </a:cubicBezTo>
                  <a:cubicBezTo>
                    <a:pt x="349261" y="383360"/>
                    <a:pt x="238691" y="429159"/>
                    <a:pt x="142245" y="389210"/>
                  </a:cubicBezTo>
                  <a:cubicBezTo>
                    <a:pt x="45799" y="349261"/>
                    <a:pt x="0" y="238691"/>
                    <a:pt x="39949" y="142245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186443" y="1606935"/>
            <a:ext cx="519802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자율 주행 시스템을 위한
기반 구축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444722" y="2618449"/>
            <a:ext cx="275652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DE58A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센서 융합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46571" y="2618449"/>
            <a:ext cx="425292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환경 인식 구현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62453" y="2804843"/>
            <a:ext cx="472547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환경 인식을 위해 추가
센서 통합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45413" y="2824533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59965" y="2824533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46571" y="2804843"/>
            <a:ext cx="504050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라이다 데이터를 사용하
여 주변 환경 인식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977876" y="3202571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7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227502" y="3202571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572693" y="1639225"/>
            <a:ext cx="448920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자율 주행을 위해
SLAM 기술 구현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86443" y="1359635"/>
            <a:ext cx="732448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ROS 프레임워크 개발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977876" y="3706622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6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227502" y="3706622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70758" y="1391138"/>
            <a:ext cx="630063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BA5DE5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SLAM 기술 적용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77028" y="358706"/>
            <a:ext cx="388218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자율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주행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시스템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개발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주기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146124" y="4004589"/>
            <a:ext cx="488299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E55753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장애물 회피 개선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446571" y="4005902"/>
            <a:ext cx="551305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추종 알고리즘 개발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340163" y="4084660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65216" y="4084660"/>
            <a:ext cx="78757" cy="18376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9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162453" y="4190983"/>
            <a:ext cx="472547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안전을 위해 장애물 회
피 능력 강화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446571" y="4222486"/>
            <a:ext cx="504050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차량이 리더를 정확하게
추종하도록 보장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22580" y="5608626"/>
            <a:ext cx="472547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추종 정확도 및 효율성
향상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69160" y="5329035"/>
            <a:ext cx="551305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DE843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추종 알고리즘 개선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26522" y="5287411"/>
            <a:ext cx="488299" cy="15436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시스템 성능 검증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59714" y="5536811"/>
            <a:ext cx="504050" cy="22052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600" b="0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실제 차량에서 시스템의
안정성 테스트</a:t>
            </a:r>
          </a:p>
        </p:txBody>
      </p:sp>
      <p:sp>
        <p:nvSpPr>
          <p:cNvPr id="67" name="Rounded Rectangle 66"/>
          <p:cNvSpPr/>
          <p:nvPr/>
        </p:nvSpPr>
        <p:spPr>
          <a:xfrm>
            <a:off x="4993472" y="2267976"/>
            <a:ext cx="238927" cy="242049"/>
          </a:xfrm>
          <a:custGeom>
            <a:avLst/>
            <a:gdLst/>
            <a:ahLst/>
            <a:cxnLst/>
            <a:rect l="0" t="0" r="0" b="0"/>
            <a:pathLst>
              <a:path w="238927" h="242049">
                <a:moveTo>
                  <a:pt x="234177" y="148675"/>
                </a:moveTo>
                <a:cubicBezTo>
                  <a:pt x="231886" y="150314"/>
                  <a:pt x="229033" y="150964"/>
                  <a:pt x="226259" y="150480"/>
                </a:cubicBezTo>
                <a:lnTo>
                  <a:pt x="220483" y="149430"/>
                </a:lnTo>
                <a:cubicBezTo>
                  <a:pt x="219029" y="154444"/>
                  <a:pt x="217240" y="159356"/>
                  <a:pt x="215128" y="164131"/>
                </a:cubicBezTo>
                <a:lnTo>
                  <a:pt x="220168" y="166966"/>
                </a:lnTo>
                <a:cubicBezTo>
                  <a:pt x="225215" y="169865"/>
                  <a:pt x="226956" y="176308"/>
                  <a:pt x="224056" y="181354"/>
                </a:cubicBezTo>
                <a:cubicBezTo>
                  <a:pt x="221155" y="186400"/>
                  <a:pt x="214713" y="188140"/>
                  <a:pt x="209667" y="185238"/>
                </a:cubicBezTo>
                <a:lnTo>
                  <a:pt x="204627" y="182298"/>
                </a:lnTo>
                <a:cubicBezTo>
                  <a:pt x="201563" y="186499"/>
                  <a:pt x="198231" y="190498"/>
                  <a:pt x="194651" y="194269"/>
                </a:cubicBezTo>
                <a:lnTo>
                  <a:pt x="198431" y="198470"/>
                </a:lnTo>
                <a:cubicBezTo>
                  <a:pt x="202171" y="202935"/>
                  <a:pt x="201583" y="209587"/>
                  <a:pt x="197118" y="213328"/>
                </a:cubicBezTo>
                <a:cubicBezTo>
                  <a:pt x="192652" y="217068"/>
                  <a:pt x="186000" y="216481"/>
                  <a:pt x="182259" y="212016"/>
                </a:cubicBezTo>
                <a:lnTo>
                  <a:pt x="178584" y="207500"/>
                </a:lnTo>
                <a:cubicBezTo>
                  <a:pt x="174262" y="210415"/>
                  <a:pt x="169735" y="213012"/>
                  <a:pt x="165038" y="215271"/>
                </a:cubicBezTo>
                <a:lnTo>
                  <a:pt x="167033" y="221257"/>
                </a:lnTo>
                <a:cubicBezTo>
                  <a:pt x="168011" y="223888"/>
                  <a:pt x="167896" y="226801"/>
                  <a:pt x="166712" y="229346"/>
                </a:cubicBezTo>
                <a:cubicBezTo>
                  <a:pt x="165528" y="231891"/>
                  <a:pt x="163375" y="233856"/>
                  <a:pt x="160732" y="234803"/>
                </a:cubicBezTo>
                <a:cubicBezTo>
                  <a:pt x="155281" y="236773"/>
                  <a:pt x="149265" y="233952"/>
                  <a:pt x="147291" y="228503"/>
                </a:cubicBezTo>
                <a:lnTo>
                  <a:pt x="145296" y="222937"/>
                </a:lnTo>
                <a:cubicBezTo>
                  <a:pt x="140261" y="224255"/>
                  <a:pt x="135137" y="225203"/>
                  <a:pt x="129964" y="225772"/>
                </a:cubicBezTo>
                <a:lnTo>
                  <a:pt x="129964" y="231548"/>
                </a:lnTo>
                <a:cubicBezTo>
                  <a:pt x="129964" y="237347"/>
                  <a:pt x="125263" y="242049"/>
                  <a:pt x="119463" y="242049"/>
                </a:cubicBezTo>
                <a:cubicBezTo>
                  <a:pt x="113663" y="242049"/>
                  <a:pt x="108962" y="237347"/>
                  <a:pt x="108962" y="231548"/>
                </a:cubicBezTo>
                <a:lnTo>
                  <a:pt x="108962" y="225772"/>
                </a:lnTo>
                <a:cubicBezTo>
                  <a:pt x="103776" y="225030"/>
                  <a:pt x="98651" y="223907"/>
                  <a:pt x="93630" y="222412"/>
                </a:cubicBezTo>
                <a:lnTo>
                  <a:pt x="91635" y="227978"/>
                </a:lnTo>
                <a:cubicBezTo>
                  <a:pt x="89662" y="233427"/>
                  <a:pt x="83645" y="236248"/>
                  <a:pt x="78194" y="234278"/>
                </a:cubicBezTo>
                <a:cubicBezTo>
                  <a:pt x="75551" y="233331"/>
                  <a:pt x="73398" y="231366"/>
                  <a:pt x="72214" y="228821"/>
                </a:cubicBezTo>
                <a:cubicBezTo>
                  <a:pt x="71030" y="226276"/>
                  <a:pt x="70915" y="223363"/>
                  <a:pt x="71893" y="220732"/>
                </a:cubicBezTo>
                <a:lnTo>
                  <a:pt x="73888" y="215271"/>
                </a:lnTo>
                <a:cubicBezTo>
                  <a:pt x="69119" y="213021"/>
                  <a:pt x="64521" y="210424"/>
                  <a:pt x="60132" y="207500"/>
                </a:cubicBezTo>
                <a:lnTo>
                  <a:pt x="56457" y="212016"/>
                </a:lnTo>
                <a:cubicBezTo>
                  <a:pt x="52574" y="215532"/>
                  <a:pt x="46695" y="215649"/>
                  <a:pt x="42675" y="212290"/>
                </a:cubicBezTo>
                <a:cubicBezTo>
                  <a:pt x="38656" y="208932"/>
                  <a:pt x="37726" y="203125"/>
                  <a:pt x="40495" y="198680"/>
                </a:cubicBezTo>
                <a:lnTo>
                  <a:pt x="44275" y="194269"/>
                </a:lnTo>
                <a:cubicBezTo>
                  <a:pt x="40688" y="190430"/>
                  <a:pt x="37356" y="186361"/>
                  <a:pt x="34299" y="182088"/>
                </a:cubicBezTo>
                <a:lnTo>
                  <a:pt x="29259" y="185028"/>
                </a:lnTo>
                <a:cubicBezTo>
                  <a:pt x="24213" y="187926"/>
                  <a:pt x="17774" y="186186"/>
                  <a:pt x="14875" y="181142"/>
                </a:cubicBezTo>
                <a:cubicBezTo>
                  <a:pt x="11975" y="176097"/>
                  <a:pt x="13714" y="169657"/>
                  <a:pt x="18758" y="166756"/>
                </a:cubicBezTo>
                <a:lnTo>
                  <a:pt x="23798" y="163921"/>
                </a:lnTo>
                <a:cubicBezTo>
                  <a:pt x="21687" y="159146"/>
                  <a:pt x="19897" y="154234"/>
                  <a:pt x="18443" y="149220"/>
                </a:cubicBezTo>
                <a:lnTo>
                  <a:pt x="12667" y="150270"/>
                </a:lnTo>
                <a:cubicBezTo>
                  <a:pt x="6954" y="151287"/>
                  <a:pt x="1499" y="147478"/>
                  <a:pt x="486" y="141764"/>
                </a:cubicBezTo>
                <a:cubicBezTo>
                  <a:pt x="0" y="139005"/>
                  <a:pt x="636" y="136166"/>
                  <a:pt x="2253" y="133878"/>
                </a:cubicBezTo>
                <a:cubicBezTo>
                  <a:pt x="3870" y="131591"/>
                  <a:pt x="6334" y="130044"/>
                  <a:pt x="9097" y="129583"/>
                </a:cubicBezTo>
                <a:lnTo>
                  <a:pt x="14873" y="128532"/>
                </a:lnTo>
                <a:cubicBezTo>
                  <a:pt x="14873" y="126012"/>
                  <a:pt x="14873" y="123387"/>
                  <a:pt x="14873" y="120762"/>
                </a:cubicBezTo>
                <a:cubicBezTo>
                  <a:pt x="14873" y="118136"/>
                  <a:pt x="14873" y="115511"/>
                  <a:pt x="14873" y="112991"/>
                </a:cubicBezTo>
                <a:lnTo>
                  <a:pt x="9097" y="111941"/>
                </a:lnTo>
                <a:cubicBezTo>
                  <a:pt x="6334" y="111479"/>
                  <a:pt x="3870" y="109933"/>
                  <a:pt x="2253" y="107645"/>
                </a:cubicBezTo>
                <a:cubicBezTo>
                  <a:pt x="635" y="105357"/>
                  <a:pt x="0" y="102518"/>
                  <a:pt x="486" y="99760"/>
                </a:cubicBezTo>
                <a:cubicBezTo>
                  <a:pt x="923" y="96977"/>
                  <a:pt x="2459" y="94487"/>
                  <a:pt x="4749" y="92848"/>
                </a:cubicBezTo>
                <a:cubicBezTo>
                  <a:pt x="7040" y="91209"/>
                  <a:pt x="9893" y="90559"/>
                  <a:pt x="12667" y="91044"/>
                </a:cubicBezTo>
                <a:lnTo>
                  <a:pt x="18443" y="92094"/>
                </a:lnTo>
                <a:cubicBezTo>
                  <a:pt x="19897" y="87079"/>
                  <a:pt x="21687" y="82168"/>
                  <a:pt x="23798" y="77392"/>
                </a:cubicBezTo>
                <a:lnTo>
                  <a:pt x="18758" y="74557"/>
                </a:lnTo>
                <a:cubicBezTo>
                  <a:pt x="13714" y="71657"/>
                  <a:pt x="11975" y="65217"/>
                  <a:pt x="14875" y="60172"/>
                </a:cubicBezTo>
                <a:cubicBezTo>
                  <a:pt x="17774" y="55127"/>
                  <a:pt x="24213" y="53387"/>
                  <a:pt x="29259" y="56285"/>
                </a:cubicBezTo>
                <a:lnTo>
                  <a:pt x="34299" y="59225"/>
                </a:lnTo>
                <a:cubicBezTo>
                  <a:pt x="37363" y="55024"/>
                  <a:pt x="40695" y="51025"/>
                  <a:pt x="44275" y="47254"/>
                </a:cubicBezTo>
                <a:lnTo>
                  <a:pt x="40495" y="43054"/>
                </a:lnTo>
                <a:cubicBezTo>
                  <a:pt x="37297" y="38610"/>
                  <a:pt x="38050" y="32456"/>
                  <a:pt x="42224" y="28914"/>
                </a:cubicBezTo>
                <a:cubicBezTo>
                  <a:pt x="46397" y="25371"/>
                  <a:pt x="52592" y="25630"/>
                  <a:pt x="56457" y="29507"/>
                </a:cubicBezTo>
                <a:lnTo>
                  <a:pt x="60342" y="34023"/>
                </a:lnTo>
                <a:cubicBezTo>
                  <a:pt x="64664" y="31108"/>
                  <a:pt x="69191" y="28511"/>
                  <a:pt x="73888" y="26252"/>
                </a:cubicBezTo>
                <a:lnTo>
                  <a:pt x="71893" y="20792"/>
                </a:lnTo>
                <a:cubicBezTo>
                  <a:pt x="70915" y="18161"/>
                  <a:pt x="71030" y="15248"/>
                  <a:pt x="72214" y="12702"/>
                </a:cubicBezTo>
                <a:cubicBezTo>
                  <a:pt x="73398" y="10157"/>
                  <a:pt x="75551" y="8192"/>
                  <a:pt x="78194" y="7245"/>
                </a:cubicBezTo>
                <a:cubicBezTo>
                  <a:pt x="83645" y="5276"/>
                  <a:pt x="89662" y="8096"/>
                  <a:pt x="91635" y="13546"/>
                </a:cubicBezTo>
                <a:lnTo>
                  <a:pt x="93630" y="19111"/>
                </a:lnTo>
                <a:cubicBezTo>
                  <a:pt x="98665" y="17793"/>
                  <a:pt x="103789" y="16846"/>
                  <a:pt x="108962" y="16276"/>
                </a:cubicBezTo>
                <a:lnTo>
                  <a:pt x="108962" y="10501"/>
                </a:lnTo>
                <a:cubicBezTo>
                  <a:pt x="108962" y="4701"/>
                  <a:pt x="113663" y="0"/>
                  <a:pt x="119463" y="0"/>
                </a:cubicBezTo>
                <a:cubicBezTo>
                  <a:pt x="125263" y="0"/>
                  <a:pt x="129964" y="4701"/>
                  <a:pt x="129964" y="10501"/>
                </a:cubicBezTo>
                <a:lnTo>
                  <a:pt x="129964" y="16276"/>
                </a:lnTo>
                <a:cubicBezTo>
                  <a:pt x="135137" y="16846"/>
                  <a:pt x="140261" y="17793"/>
                  <a:pt x="145296" y="19111"/>
                </a:cubicBezTo>
                <a:lnTo>
                  <a:pt x="147291" y="13546"/>
                </a:lnTo>
                <a:cubicBezTo>
                  <a:pt x="149265" y="8096"/>
                  <a:pt x="155281" y="5276"/>
                  <a:pt x="160732" y="7245"/>
                </a:cubicBezTo>
                <a:cubicBezTo>
                  <a:pt x="163375" y="8192"/>
                  <a:pt x="165528" y="10157"/>
                  <a:pt x="166712" y="12702"/>
                </a:cubicBezTo>
                <a:cubicBezTo>
                  <a:pt x="167896" y="15248"/>
                  <a:pt x="168011" y="18161"/>
                  <a:pt x="167033" y="20792"/>
                </a:cubicBezTo>
                <a:lnTo>
                  <a:pt x="165038" y="26252"/>
                </a:lnTo>
                <a:cubicBezTo>
                  <a:pt x="169807" y="28502"/>
                  <a:pt x="174405" y="31099"/>
                  <a:pt x="178794" y="34023"/>
                </a:cubicBezTo>
                <a:lnTo>
                  <a:pt x="182469" y="29507"/>
                </a:lnTo>
                <a:cubicBezTo>
                  <a:pt x="186352" y="25992"/>
                  <a:pt x="192232" y="25875"/>
                  <a:pt x="196251" y="29233"/>
                </a:cubicBezTo>
                <a:cubicBezTo>
                  <a:pt x="200270" y="32591"/>
                  <a:pt x="201200" y="38398"/>
                  <a:pt x="198431" y="42844"/>
                </a:cubicBezTo>
                <a:lnTo>
                  <a:pt x="194651" y="47254"/>
                </a:lnTo>
                <a:cubicBezTo>
                  <a:pt x="198238" y="51093"/>
                  <a:pt x="201570" y="55162"/>
                  <a:pt x="204627" y="59436"/>
                </a:cubicBezTo>
                <a:lnTo>
                  <a:pt x="209667" y="56495"/>
                </a:lnTo>
                <a:cubicBezTo>
                  <a:pt x="214713" y="53597"/>
                  <a:pt x="221152" y="55337"/>
                  <a:pt x="224052" y="60382"/>
                </a:cubicBezTo>
                <a:cubicBezTo>
                  <a:pt x="226951" y="65427"/>
                  <a:pt x="225212" y="71867"/>
                  <a:pt x="220168" y="74767"/>
                </a:cubicBezTo>
                <a:lnTo>
                  <a:pt x="215128" y="77602"/>
                </a:lnTo>
                <a:cubicBezTo>
                  <a:pt x="217240" y="82378"/>
                  <a:pt x="219029" y="87289"/>
                  <a:pt x="220483" y="92304"/>
                </a:cubicBezTo>
                <a:lnTo>
                  <a:pt x="226259" y="91254"/>
                </a:lnTo>
                <a:cubicBezTo>
                  <a:pt x="231972" y="90236"/>
                  <a:pt x="237427" y="94046"/>
                  <a:pt x="238440" y="99760"/>
                </a:cubicBezTo>
                <a:cubicBezTo>
                  <a:pt x="238927" y="102518"/>
                  <a:pt x="238291" y="105357"/>
                  <a:pt x="236674" y="107645"/>
                </a:cubicBezTo>
                <a:cubicBezTo>
                  <a:pt x="235056" y="109932"/>
                  <a:pt x="232592" y="111479"/>
                  <a:pt x="229829" y="111941"/>
                </a:cubicBezTo>
                <a:lnTo>
                  <a:pt x="224054" y="112991"/>
                </a:lnTo>
                <a:cubicBezTo>
                  <a:pt x="224054" y="115511"/>
                  <a:pt x="224054" y="118136"/>
                  <a:pt x="224054" y="120762"/>
                </a:cubicBezTo>
                <a:cubicBezTo>
                  <a:pt x="224054" y="123387"/>
                  <a:pt x="224054" y="126012"/>
                  <a:pt x="224054" y="128532"/>
                </a:cubicBezTo>
                <a:lnTo>
                  <a:pt x="229829" y="129583"/>
                </a:lnTo>
                <a:cubicBezTo>
                  <a:pt x="232592" y="130044"/>
                  <a:pt x="235056" y="131591"/>
                  <a:pt x="236674" y="133878"/>
                </a:cubicBezTo>
                <a:cubicBezTo>
                  <a:pt x="238291" y="136166"/>
                  <a:pt x="238927" y="139005"/>
                  <a:pt x="238440" y="141764"/>
                </a:cubicBezTo>
                <a:cubicBezTo>
                  <a:pt x="238003" y="144546"/>
                  <a:pt x="236467" y="147036"/>
                  <a:pt x="234177" y="148675"/>
                </a:cubicBezTo>
                <a:close/>
                <a:moveTo>
                  <a:pt x="190345" y="86633"/>
                </a:moveTo>
                <a:cubicBezTo>
                  <a:pt x="178856" y="62799"/>
                  <a:pt x="156180" y="46315"/>
                  <a:pt x="129964" y="42739"/>
                </a:cubicBezTo>
                <a:moveTo>
                  <a:pt x="178584" y="173267"/>
                </a:moveTo>
                <a:cubicBezTo>
                  <a:pt x="192833" y="159702"/>
                  <a:pt x="200071" y="140348"/>
                  <a:pt x="198221" y="120762"/>
                </a:cubicBezTo>
                <a:cubicBezTo>
                  <a:pt x="198198" y="116039"/>
                  <a:pt x="197741" y="111329"/>
                  <a:pt x="196856" y="106690"/>
                </a:cubicBezTo>
                <a:moveTo>
                  <a:pt x="82079" y="190069"/>
                </a:moveTo>
                <a:cubicBezTo>
                  <a:pt x="93563" y="196272"/>
                  <a:pt x="106411" y="199520"/>
                  <a:pt x="119463" y="199520"/>
                </a:cubicBezTo>
                <a:cubicBezTo>
                  <a:pt x="134030" y="199810"/>
                  <a:pt x="148308" y="195431"/>
                  <a:pt x="160207" y="187023"/>
                </a:cubicBezTo>
                <a:moveTo>
                  <a:pt x="42070" y="106690"/>
                </a:moveTo>
                <a:cubicBezTo>
                  <a:pt x="41185" y="111329"/>
                  <a:pt x="40728" y="116039"/>
                  <a:pt x="40705" y="120762"/>
                </a:cubicBezTo>
                <a:cubicBezTo>
                  <a:pt x="40731" y="142282"/>
                  <a:pt x="49574" y="162852"/>
                  <a:pt x="65173" y="177677"/>
                </a:cubicBezTo>
                <a:moveTo>
                  <a:pt x="58032" y="71617"/>
                </a:moveTo>
                <a:cubicBezTo>
                  <a:pt x="54313" y="76241"/>
                  <a:pt x="51141" y="81280"/>
                  <a:pt x="48581" y="86633"/>
                </a:cubicBezTo>
                <a:moveTo>
                  <a:pt x="129964" y="42739"/>
                </a:moveTo>
                <a:cubicBezTo>
                  <a:pt x="116373" y="40986"/>
                  <a:pt x="102559" y="42758"/>
                  <a:pt x="89850" y="47884"/>
                </a:cubicBezTo>
                <a:moveTo>
                  <a:pt x="178584" y="173267"/>
                </a:moveTo>
                <a:cubicBezTo>
                  <a:pt x="170627" y="169242"/>
                  <a:pt x="163777" y="163329"/>
                  <a:pt x="158632" y="156045"/>
                </a:cubicBezTo>
                <a:cubicBezTo>
                  <a:pt x="154977" y="150706"/>
                  <a:pt x="152375" y="144718"/>
                  <a:pt x="150966" y="138403"/>
                </a:cubicBezTo>
                <a:cubicBezTo>
                  <a:pt x="150429" y="136879"/>
                  <a:pt x="149762" y="135403"/>
                  <a:pt x="148971" y="133993"/>
                </a:cubicBezTo>
                <a:cubicBezTo>
                  <a:pt x="165503" y="127537"/>
                  <a:pt x="175060" y="110189"/>
                  <a:pt x="171683" y="92765"/>
                </a:cubicBezTo>
                <a:cubicBezTo>
                  <a:pt x="168307" y="75341"/>
                  <a:pt x="152962" y="62819"/>
                  <a:pt x="135215" y="63006"/>
                </a:cubicBezTo>
                <a:cubicBezTo>
                  <a:pt x="89430" y="63636"/>
                  <a:pt x="86175" y="61116"/>
                  <a:pt x="81029" y="65736"/>
                </a:cubicBezTo>
                <a:cubicBezTo>
                  <a:pt x="75884" y="70357"/>
                  <a:pt x="78614" y="69201"/>
                  <a:pt x="65173" y="177677"/>
                </a:cubicBezTo>
                <a:moveTo>
                  <a:pt x="84705" y="191434"/>
                </a:moveTo>
                <a:lnTo>
                  <a:pt x="91110" y="136513"/>
                </a:lnTo>
                <a:lnTo>
                  <a:pt x="119463" y="136513"/>
                </a:lnTo>
                <a:cubicBezTo>
                  <a:pt x="124663" y="136689"/>
                  <a:pt x="129177" y="140149"/>
                  <a:pt x="130699" y="145124"/>
                </a:cubicBezTo>
                <a:cubicBezTo>
                  <a:pt x="133190" y="154327"/>
                  <a:pt x="137630" y="162886"/>
                  <a:pt x="143721" y="170222"/>
                </a:cubicBezTo>
                <a:cubicBezTo>
                  <a:pt x="148216" y="176793"/>
                  <a:pt x="153874" y="182487"/>
                  <a:pt x="160417" y="187023"/>
                </a:cubicBezTo>
                <a:moveTo>
                  <a:pt x="97411" y="84008"/>
                </a:moveTo>
                <a:lnTo>
                  <a:pt x="135215" y="84008"/>
                </a:lnTo>
                <a:cubicBezTo>
                  <a:pt x="143914" y="84008"/>
                  <a:pt x="150966" y="91060"/>
                  <a:pt x="150966" y="99760"/>
                </a:cubicBezTo>
                <a:cubicBezTo>
                  <a:pt x="150966" y="108459"/>
                  <a:pt x="143914" y="115511"/>
                  <a:pt x="135215" y="115511"/>
                </a:cubicBezTo>
                <a:lnTo>
                  <a:pt x="93210" y="115511"/>
                </a:lnTo>
                <a:close/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4041828" y="2262726"/>
            <a:ext cx="242994" cy="243446"/>
          </a:xfrm>
          <a:custGeom>
            <a:avLst/>
            <a:gdLst/>
            <a:ahLst/>
            <a:cxnLst/>
            <a:rect l="0" t="0" r="0" b="0"/>
            <a:pathLst>
              <a:path w="242994" h="243446">
                <a:moveTo>
                  <a:pt x="80312" y="243446"/>
                </a:moveTo>
                <a:lnTo>
                  <a:pt x="9034" y="211944"/>
                </a:lnTo>
                <a:lnTo>
                  <a:pt x="9034" y="47049"/>
                </a:lnTo>
                <a:lnTo>
                  <a:pt x="80312" y="78550"/>
                </a:lnTo>
                <a:moveTo>
                  <a:pt x="151583" y="134987"/>
                </a:moveTo>
                <a:lnTo>
                  <a:pt x="151583" y="211935"/>
                </a:lnTo>
                <a:lnTo>
                  <a:pt x="80306" y="243435"/>
                </a:lnTo>
                <a:lnTo>
                  <a:pt x="80306" y="78541"/>
                </a:lnTo>
                <a:lnTo>
                  <a:pt x="122091" y="59724"/>
                </a:lnTo>
                <a:moveTo>
                  <a:pt x="0" y="0"/>
                </a:moveTo>
                <a:moveTo>
                  <a:pt x="222855" y="134955"/>
                </a:moveTo>
                <a:lnTo>
                  <a:pt x="222855" y="243443"/>
                </a:lnTo>
                <a:lnTo>
                  <a:pt x="151578" y="211942"/>
                </a:lnTo>
                <a:moveTo>
                  <a:pt x="175934" y="35609"/>
                </a:moveTo>
                <a:lnTo>
                  <a:pt x="221992" y="35609"/>
                </a:lnTo>
                <a:cubicBezTo>
                  <a:pt x="221992" y="35609"/>
                  <a:pt x="242994" y="35609"/>
                  <a:pt x="242994" y="56611"/>
                </a:cubicBezTo>
                <a:lnTo>
                  <a:pt x="242994" y="83115"/>
                </a:lnTo>
                <a:cubicBezTo>
                  <a:pt x="242994" y="83115"/>
                  <a:pt x="242994" y="104118"/>
                  <a:pt x="221992" y="104118"/>
                </a:cubicBezTo>
                <a:lnTo>
                  <a:pt x="175934" y="104118"/>
                </a:lnTo>
                <a:cubicBezTo>
                  <a:pt x="175934" y="104118"/>
                  <a:pt x="154932" y="104118"/>
                  <a:pt x="154932" y="83115"/>
                </a:cubicBezTo>
                <a:lnTo>
                  <a:pt x="154932" y="56611"/>
                </a:lnTo>
                <a:cubicBezTo>
                  <a:pt x="154932" y="56611"/>
                  <a:pt x="154932" y="35609"/>
                  <a:pt x="175934" y="35609"/>
                </a:cubicBezTo>
                <a:moveTo>
                  <a:pt x="0" y="0"/>
                </a:moveTo>
                <a:moveTo>
                  <a:pt x="198966" y="35605"/>
                </a:moveTo>
                <a:lnTo>
                  <a:pt x="198966" y="8584"/>
                </a:lnTo>
                <a:moveTo>
                  <a:pt x="0" y="0"/>
                </a:moveTo>
                <a:moveTo>
                  <a:pt x="184527" y="75968"/>
                </a:moveTo>
                <a:lnTo>
                  <a:pt x="184527" y="63768"/>
                </a:lnTo>
                <a:moveTo>
                  <a:pt x="0" y="0"/>
                </a:moveTo>
                <a:moveTo>
                  <a:pt x="213405" y="75968"/>
                </a:moveTo>
                <a:lnTo>
                  <a:pt x="213405" y="63768"/>
                </a:ln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359259" y="2934794"/>
            <a:ext cx="231023" cy="241524"/>
          </a:xfrm>
          <a:custGeom>
            <a:avLst/>
            <a:gdLst/>
            <a:ahLst/>
            <a:cxnLst/>
            <a:rect l="0" t="0" r="0" b="0"/>
            <a:pathLst>
              <a:path w="231023" h="241524">
                <a:moveTo>
                  <a:pt x="141239" y="178518"/>
                </a:moveTo>
                <a:lnTo>
                  <a:pt x="178518" y="178518"/>
                </a:lnTo>
                <a:cubicBezTo>
                  <a:pt x="190117" y="178518"/>
                  <a:pt x="199520" y="187920"/>
                  <a:pt x="199520" y="199520"/>
                </a:cubicBezTo>
                <a:lnTo>
                  <a:pt x="199520" y="220522"/>
                </a:lnTo>
                <a:lnTo>
                  <a:pt x="63006" y="220522"/>
                </a:lnTo>
                <a:lnTo>
                  <a:pt x="63006" y="199520"/>
                </a:lnTo>
                <a:cubicBezTo>
                  <a:pt x="63006" y="187920"/>
                  <a:pt x="72409" y="178518"/>
                  <a:pt x="84008" y="178518"/>
                </a:cubicBezTo>
                <a:lnTo>
                  <a:pt x="89784" y="178518"/>
                </a:lnTo>
                <a:moveTo>
                  <a:pt x="89259" y="173267"/>
                </a:moveTo>
                <a:cubicBezTo>
                  <a:pt x="89259" y="158768"/>
                  <a:pt x="101012" y="147014"/>
                  <a:pt x="115511" y="147014"/>
                </a:cubicBezTo>
                <a:cubicBezTo>
                  <a:pt x="130010" y="147014"/>
                  <a:pt x="141764" y="158768"/>
                  <a:pt x="141764" y="173267"/>
                </a:cubicBezTo>
                <a:cubicBezTo>
                  <a:pt x="141764" y="187766"/>
                  <a:pt x="130010" y="199520"/>
                  <a:pt x="115511" y="199520"/>
                </a:cubicBezTo>
                <a:cubicBezTo>
                  <a:pt x="101012" y="199520"/>
                  <a:pt x="89259" y="187766"/>
                  <a:pt x="89259" y="173267"/>
                </a:cubicBezTo>
                <a:moveTo>
                  <a:pt x="73507" y="241524"/>
                </a:moveTo>
                <a:lnTo>
                  <a:pt x="73507" y="220522"/>
                </a:lnTo>
                <a:moveTo>
                  <a:pt x="189019" y="220522"/>
                </a:moveTo>
                <a:lnTo>
                  <a:pt x="189019" y="241524"/>
                </a:lnTo>
                <a:moveTo>
                  <a:pt x="115511" y="170642"/>
                </a:moveTo>
                <a:cubicBezTo>
                  <a:pt x="114061" y="170642"/>
                  <a:pt x="112886" y="171817"/>
                  <a:pt x="112886" y="173267"/>
                </a:cubicBezTo>
                <a:cubicBezTo>
                  <a:pt x="112886" y="174717"/>
                  <a:pt x="114061" y="175892"/>
                  <a:pt x="115511" y="175892"/>
                </a:cubicBezTo>
                <a:cubicBezTo>
                  <a:pt x="116961" y="175892"/>
                  <a:pt x="118136" y="174717"/>
                  <a:pt x="118136" y="173267"/>
                </a:cubicBezTo>
                <a:cubicBezTo>
                  <a:pt x="118136" y="171817"/>
                  <a:pt x="116961" y="170642"/>
                  <a:pt x="115511" y="170642"/>
                </a:cubicBezTo>
                <a:moveTo>
                  <a:pt x="0" y="29823"/>
                </a:moveTo>
                <a:lnTo>
                  <a:pt x="0" y="99760"/>
                </a:lnTo>
                <a:moveTo>
                  <a:pt x="115511" y="29823"/>
                </a:moveTo>
                <a:lnTo>
                  <a:pt x="57755" y="59751"/>
                </a:lnTo>
                <a:lnTo>
                  <a:pt x="0" y="29823"/>
                </a:lnTo>
                <a:moveTo>
                  <a:pt x="0" y="29823"/>
                </a:moveTo>
                <a:lnTo>
                  <a:pt x="57755" y="0"/>
                </a:lnTo>
                <a:lnTo>
                  <a:pt x="115511" y="29823"/>
                </a:lnTo>
                <a:moveTo>
                  <a:pt x="115511" y="99760"/>
                </a:moveTo>
                <a:lnTo>
                  <a:pt x="57755" y="129583"/>
                </a:lnTo>
                <a:lnTo>
                  <a:pt x="0" y="99760"/>
                </a:lnTo>
                <a:moveTo>
                  <a:pt x="115511" y="29823"/>
                </a:moveTo>
                <a:lnTo>
                  <a:pt x="115511" y="99760"/>
                </a:lnTo>
                <a:moveTo>
                  <a:pt x="57755" y="59751"/>
                </a:moveTo>
                <a:lnTo>
                  <a:pt x="57755" y="129583"/>
                </a:lnTo>
                <a:moveTo>
                  <a:pt x="115511" y="99760"/>
                </a:moveTo>
                <a:lnTo>
                  <a:pt x="115511" y="29823"/>
                </a:lnTo>
                <a:moveTo>
                  <a:pt x="231023" y="29823"/>
                </a:moveTo>
                <a:lnTo>
                  <a:pt x="173267" y="59751"/>
                </a:lnTo>
                <a:lnTo>
                  <a:pt x="115511" y="29823"/>
                </a:lnTo>
                <a:moveTo>
                  <a:pt x="115511" y="29823"/>
                </a:moveTo>
                <a:lnTo>
                  <a:pt x="173267" y="0"/>
                </a:lnTo>
                <a:lnTo>
                  <a:pt x="231023" y="29823"/>
                </a:lnTo>
                <a:moveTo>
                  <a:pt x="231023" y="99760"/>
                </a:moveTo>
                <a:lnTo>
                  <a:pt x="173267" y="129583"/>
                </a:lnTo>
                <a:lnTo>
                  <a:pt x="115511" y="99760"/>
                </a:lnTo>
                <a:moveTo>
                  <a:pt x="231023" y="29823"/>
                </a:moveTo>
                <a:lnTo>
                  <a:pt x="231023" y="99760"/>
                </a:lnTo>
                <a:moveTo>
                  <a:pt x="173267" y="59751"/>
                </a:moveTo>
                <a:lnTo>
                  <a:pt x="173267" y="129583"/>
                </a:ln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5685363" y="2934794"/>
            <a:ext cx="240998" cy="241524"/>
          </a:xfrm>
          <a:custGeom>
            <a:avLst/>
            <a:gdLst/>
            <a:ahLst/>
            <a:cxnLst/>
            <a:rect l="0" t="0" r="0" b="0"/>
            <a:pathLst>
              <a:path w="240998" h="241524">
                <a:moveTo>
                  <a:pt x="124045" y="230277"/>
                </a:moveTo>
                <a:cubicBezTo>
                  <a:pt x="124045" y="236489"/>
                  <a:pt x="119010" y="241524"/>
                  <a:pt x="112798" y="241524"/>
                </a:cubicBezTo>
                <a:lnTo>
                  <a:pt x="11537" y="241524"/>
                </a:lnTo>
                <a:cubicBezTo>
                  <a:pt x="5325" y="241524"/>
                  <a:pt x="290" y="236489"/>
                  <a:pt x="290" y="230277"/>
                </a:cubicBezTo>
                <a:lnTo>
                  <a:pt x="290" y="202145"/>
                </a:lnTo>
                <a:cubicBezTo>
                  <a:pt x="0" y="179846"/>
                  <a:pt x="11729" y="159116"/>
                  <a:pt x="30994" y="147882"/>
                </a:cubicBezTo>
                <a:cubicBezTo>
                  <a:pt x="50258" y="136648"/>
                  <a:pt x="74077" y="136648"/>
                  <a:pt x="93341" y="147882"/>
                </a:cubicBezTo>
                <a:cubicBezTo>
                  <a:pt x="112606" y="159116"/>
                  <a:pt x="124335" y="179846"/>
                  <a:pt x="124045" y="202145"/>
                </a:cubicBezTo>
                <a:close/>
                <a:moveTo>
                  <a:pt x="38545" y="178518"/>
                </a:moveTo>
                <a:cubicBezTo>
                  <a:pt x="38545" y="179967"/>
                  <a:pt x="39721" y="181143"/>
                  <a:pt x="41171" y="181143"/>
                </a:cubicBezTo>
                <a:cubicBezTo>
                  <a:pt x="42620" y="181143"/>
                  <a:pt x="43796" y="179967"/>
                  <a:pt x="43796" y="178518"/>
                </a:cubicBezTo>
                <a:cubicBezTo>
                  <a:pt x="43796" y="177068"/>
                  <a:pt x="42620" y="175892"/>
                  <a:pt x="41171" y="175892"/>
                </a:cubicBezTo>
                <a:cubicBezTo>
                  <a:pt x="39721" y="175892"/>
                  <a:pt x="38545" y="177068"/>
                  <a:pt x="38545" y="178518"/>
                </a:cubicBezTo>
                <a:moveTo>
                  <a:pt x="80550" y="178455"/>
                </a:moveTo>
                <a:cubicBezTo>
                  <a:pt x="80550" y="179904"/>
                  <a:pt x="81725" y="181080"/>
                  <a:pt x="83175" y="181080"/>
                </a:cubicBezTo>
                <a:cubicBezTo>
                  <a:pt x="84625" y="181080"/>
                  <a:pt x="85800" y="179904"/>
                  <a:pt x="85800" y="178455"/>
                </a:cubicBezTo>
                <a:cubicBezTo>
                  <a:pt x="85800" y="177005"/>
                  <a:pt x="84625" y="175829"/>
                  <a:pt x="83175" y="175829"/>
                </a:cubicBezTo>
                <a:cubicBezTo>
                  <a:pt x="81725" y="175829"/>
                  <a:pt x="80550" y="177005"/>
                  <a:pt x="80550" y="178455"/>
                </a:cubicBezTo>
                <a:moveTo>
                  <a:pt x="62173" y="140262"/>
                </a:moveTo>
                <a:lnTo>
                  <a:pt x="62173" y="117758"/>
                </a:lnTo>
                <a:moveTo>
                  <a:pt x="45298" y="100883"/>
                </a:moveTo>
                <a:cubicBezTo>
                  <a:pt x="45298" y="91563"/>
                  <a:pt x="52853" y="84008"/>
                  <a:pt x="62173" y="84008"/>
                </a:cubicBezTo>
                <a:cubicBezTo>
                  <a:pt x="71493" y="84008"/>
                  <a:pt x="79048" y="91563"/>
                  <a:pt x="79048" y="100883"/>
                </a:cubicBezTo>
                <a:cubicBezTo>
                  <a:pt x="79048" y="110203"/>
                  <a:pt x="71493" y="117758"/>
                  <a:pt x="62173" y="117758"/>
                </a:cubicBezTo>
                <a:cubicBezTo>
                  <a:pt x="52853" y="117758"/>
                  <a:pt x="45298" y="110203"/>
                  <a:pt x="45298" y="100883"/>
                </a:cubicBezTo>
                <a:moveTo>
                  <a:pt x="124045" y="213329"/>
                </a:moveTo>
                <a:lnTo>
                  <a:pt x="290" y="213329"/>
                </a:lnTo>
                <a:moveTo>
                  <a:pt x="84393" y="39904"/>
                </a:moveTo>
                <a:cubicBezTo>
                  <a:pt x="84393" y="17865"/>
                  <a:pt x="102259" y="0"/>
                  <a:pt x="124297" y="0"/>
                </a:cubicBezTo>
                <a:cubicBezTo>
                  <a:pt x="146335" y="0"/>
                  <a:pt x="164201" y="17865"/>
                  <a:pt x="164201" y="39904"/>
                </a:cubicBezTo>
                <a:cubicBezTo>
                  <a:pt x="164201" y="61942"/>
                  <a:pt x="146335" y="79808"/>
                  <a:pt x="124297" y="79808"/>
                </a:cubicBezTo>
                <a:cubicBezTo>
                  <a:pt x="102259" y="79808"/>
                  <a:pt x="84393" y="61942"/>
                  <a:pt x="84393" y="39904"/>
                </a:cubicBezTo>
                <a:moveTo>
                  <a:pt x="176277" y="104370"/>
                </a:moveTo>
                <a:cubicBezTo>
                  <a:pt x="176277" y="91512"/>
                  <a:pt x="186700" y="81089"/>
                  <a:pt x="199558" y="81089"/>
                </a:cubicBezTo>
                <a:cubicBezTo>
                  <a:pt x="212416" y="81089"/>
                  <a:pt x="222839" y="91512"/>
                  <a:pt x="222839" y="104370"/>
                </a:cubicBezTo>
                <a:cubicBezTo>
                  <a:pt x="222839" y="117227"/>
                  <a:pt x="212416" y="127650"/>
                  <a:pt x="199558" y="127650"/>
                </a:cubicBezTo>
                <a:cubicBezTo>
                  <a:pt x="186700" y="127650"/>
                  <a:pt x="176277" y="117227"/>
                  <a:pt x="176277" y="104370"/>
                </a:cubicBezTo>
                <a:moveTo>
                  <a:pt x="176277" y="187244"/>
                </a:moveTo>
                <a:cubicBezTo>
                  <a:pt x="176277" y="174386"/>
                  <a:pt x="186700" y="163963"/>
                  <a:pt x="199558" y="163963"/>
                </a:cubicBezTo>
                <a:cubicBezTo>
                  <a:pt x="212416" y="163963"/>
                  <a:pt x="222839" y="174386"/>
                  <a:pt x="222839" y="187244"/>
                </a:cubicBezTo>
                <a:cubicBezTo>
                  <a:pt x="222839" y="200102"/>
                  <a:pt x="212416" y="210525"/>
                  <a:pt x="199558" y="210525"/>
                </a:cubicBezTo>
                <a:cubicBezTo>
                  <a:pt x="186700" y="210525"/>
                  <a:pt x="176277" y="200102"/>
                  <a:pt x="176277" y="187244"/>
                </a:cubicBezTo>
                <a:moveTo>
                  <a:pt x="209891" y="42424"/>
                </a:moveTo>
                <a:cubicBezTo>
                  <a:pt x="209889" y="33833"/>
                  <a:pt x="216852" y="26867"/>
                  <a:pt x="225443" y="26867"/>
                </a:cubicBezTo>
                <a:cubicBezTo>
                  <a:pt x="234034" y="26867"/>
                  <a:pt x="240998" y="33833"/>
                  <a:pt x="240995" y="42424"/>
                </a:cubicBezTo>
                <a:cubicBezTo>
                  <a:pt x="240998" y="51015"/>
                  <a:pt x="234034" y="57980"/>
                  <a:pt x="225443" y="57980"/>
                </a:cubicBezTo>
                <a:cubicBezTo>
                  <a:pt x="216852" y="57980"/>
                  <a:pt x="209889" y="51015"/>
                  <a:pt x="209891" y="42424"/>
                </a:cubicBez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3348758" y="3869388"/>
            <a:ext cx="207395" cy="244149"/>
          </a:xfrm>
          <a:custGeom>
            <a:avLst/>
            <a:gdLst/>
            <a:ahLst/>
            <a:cxnLst/>
            <a:rect l="0" t="0" r="0" b="0"/>
            <a:pathLst>
              <a:path w="207395" h="244149">
                <a:moveTo>
                  <a:pt x="80858" y="84533"/>
                </a:moveTo>
                <a:lnTo>
                  <a:pt x="80858" y="100285"/>
                </a:lnTo>
                <a:moveTo>
                  <a:pt x="160673" y="100285"/>
                </a:moveTo>
                <a:lnTo>
                  <a:pt x="160673" y="84533"/>
                </a:lnTo>
                <a:moveTo>
                  <a:pt x="144389" y="7875"/>
                </a:moveTo>
                <a:cubicBezTo>
                  <a:pt x="150690" y="7875"/>
                  <a:pt x="156990" y="12076"/>
                  <a:pt x="159091" y="18376"/>
                </a:cubicBezTo>
                <a:lnTo>
                  <a:pt x="171692" y="44629"/>
                </a:lnTo>
                <a:lnTo>
                  <a:pt x="180093" y="51980"/>
                </a:lnTo>
                <a:cubicBezTo>
                  <a:pt x="185343" y="56180"/>
                  <a:pt x="187443" y="61431"/>
                  <a:pt x="187443" y="67731"/>
                </a:cubicBezTo>
                <a:lnTo>
                  <a:pt x="187443" y="68781"/>
                </a:lnTo>
                <a:cubicBezTo>
                  <a:pt x="187443" y="77182"/>
                  <a:pt x="180093" y="84533"/>
                  <a:pt x="171692" y="84533"/>
                </a:cubicBezTo>
                <a:lnTo>
                  <a:pt x="69832" y="84533"/>
                </a:lnTo>
                <a:cubicBezTo>
                  <a:pt x="61431" y="84533"/>
                  <a:pt x="54080" y="77182"/>
                  <a:pt x="54080" y="68781"/>
                </a:cubicBezTo>
                <a:lnTo>
                  <a:pt x="54080" y="67731"/>
                </a:lnTo>
                <a:cubicBezTo>
                  <a:pt x="54080" y="61431"/>
                  <a:pt x="57230" y="55130"/>
                  <a:pt x="61431" y="51980"/>
                </a:cubicBezTo>
                <a:lnTo>
                  <a:pt x="69832" y="44629"/>
                </a:lnTo>
                <a:lnTo>
                  <a:pt x="82433" y="18376"/>
                </a:lnTo>
                <a:cubicBezTo>
                  <a:pt x="84533" y="12076"/>
                  <a:pt x="90834" y="7875"/>
                  <a:pt x="97135" y="7875"/>
                </a:cubicBezTo>
                <a:close/>
                <a:moveTo>
                  <a:pt x="70882" y="44629"/>
                </a:moveTo>
                <a:lnTo>
                  <a:pt x="171692" y="44629"/>
                </a:lnTo>
                <a:moveTo>
                  <a:pt x="60381" y="124437"/>
                </a:moveTo>
                <a:cubicBezTo>
                  <a:pt x="60381" y="132838"/>
                  <a:pt x="107635" y="132838"/>
                  <a:pt x="107635" y="145439"/>
                </a:cubicBezTo>
                <a:cubicBezTo>
                  <a:pt x="107635" y="158040"/>
                  <a:pt x="44629" y="158040"/>
                  <a:pt x="44629" y="158040"/>
                </a:cubicBezTo>
                <a:moveTo>
                  <a:pt x="160141" y="124437"/>
                </a:moveTo>
                <a:cubicBezTo>
                  <a:pt x="160141" y="132838"/>
                  <a:pt x="207395" y="132838"/>
                  <a:pt x="207395" y="145439"/>
                </a:cubicBezTo>
                <a:cubicBezTo>
                  <a:pt x="207395" y="158040"/>
                  <a:pt x="144389" y="158040"/>
                  <a:pt x="144389" y="158040"/>
                </a:cubicBezTo>
                <a:moveTo>
                  <a:pt x="107635" y="244149"/>
                </a:moveTo>
                <a:lnTo>
                  <a:pt x="107635" y="191644"/>
                </a:lnTo>
                <a:lnTo>
                  <a:pt x="142639" y="191644"/>
                </a:lnTo>
                <a:moveTo>
                  <a:pt x="0" y="0"/>
                </a:moveTo>
                <a:moveTo>
                  <a:pt x="138264" y="215709"/>
                </a:moveTo>
                <a:lnTo>
                  <a:pt x="107635" y="215709"/>
                </a:lnTo>
                <a:moveTo>
                  <a:pt x="170642" y="244149"/>
                </a:moveTo>
                <a:lnTo>
                  <a:pt x="170642" y="191644"/>
                </a:lnTo>
                <a:lnTo>
                  <a:pt x="205645" y="191644"/>
                </a:lnTo>
                <a:moveTo>
                  <a:pt x="0" y="0"/>
                </a:moveTo>
                <a:moveTo>
                  <a:pt x="201270" y="215709"/>
                </a:moveTo>
                <a:lnTo>
                  <a:pt x="170642" y="215709"/>
                </a:lnTo>
                <a:moveTo>
                  <a:pt x="57755" y="191644"/>
                </a:moveTo>
                <a:lnTo>
                  <a:pt x="66506" y="191644"/>
                </a:lnTo>
                <a:cubicBezTo>
                  <a:pt x="73756" y="191644"/>
                  <a:pt x="79633" y="197520"/>
                  <a:pt x="79633" y="204770"/>
                </a:cubicBezTo>
                <a:lnTo>
                  <a:pt x="79633" y="231023"/>
                </a:lnTo>
                <a:cubicBezTo>
                  <a:pt x="79633" y="238273"/>
                  <a:pt x="73756" y="244149"/>
                  <a:pt x="66506" y="244149"/>
                </a:cubicBezTo>
                <a:lnTo>
                  <a:pt x="57755" y="244149"/>
                </a:lnTo>
                <a:cubicBezTo>
                  <a:pt x="50506" y="244149"/>
                  <a:pt x="44629" y="238273"/>
                  <a:pt x="44629" y="231023"/>
                </a:cubicBezTo>
                <a:lnTo>
                  <a:pt x="44629" y="204770"/>
                </a:lnTo>
                <a:cubicBezTo>
                  <a:pt x="44629" y="197520"/>
                  <a:pt x="50506" y="191644"/>
                  <a:pt x="57755" y="191644"/>
                </a:cubicBezTo>
                <a:close/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5616987" y="3869388"/>
            <a:ext cx="243942" cy="237323"/>
          </a:xfrm>
          <a:custGeom>
            <a:avLst/>
            <a:gdLst/>
            <a:ahLst/>
            <a:cxnLst/>
            <a:rect l="0" t="0" r="0" b="0"/>
            <a:pathLst>
              <a:path w="243942" h="237323">
                <a:moveTo>
                  <a:pt x="84533" y="220523"/>
                </a:moveTo>
                <a:cubicBezTo>
                  <a:pt x="78233" y="220523"/>
                  <a:pt x="74032" y="216322"/>
                  <a:pt x="74032" y="210022"/>
                </a:cubicBezTo>
                <a:lnTo>
                  <a:pt x="74032" y="198471"/>
                </a:lnTo>
                <a:cubicBezTo>
                  <a:pt x="74032" y="196370"/>
                  <a:pt x="75082" y="193220"/>
                  <a:pt x="77182" y="191120"/>
                </a:cubicBezTo>
                <a:lnTo>
                  <a:pt x="85583" y="183769"/>
                </a:lnTo>
                <a:lnTo>
                  <a:pt x="166441" y="183769"/>
                </a:lnTo>
                <a:lnTo>
                  <a:pt x="174842" y="191120"/>
                </a:lnTo>
                <a:cubicBezTo>
                  <a:pt x="176942" y="193220"/>
                  <a:pt x="177992" y="196370"/>
                  <a:pt x="177992" y="198471"/>
                </a:cubicBezTo>
                <a:lnTo>
                  <a:pt x="177992" y="210022"/>
                </a:lnTo>
                <a:cubicBezTo>
                  <a:pt x="177992" y="216322"/>
                  <a:pt x="173792" y="220523"/>
                  <a:pt x="167491" y="220523"/>
                </a:cubicBezTo>
                <a:close/>
                <a:moveTo>
                  <a:pt x="0" y="0"/>
                </a:moveTo>
                <a:moveTo>
                  <a:pt x="86108" y="183769"/>
                </a:moveTo>
                <a:lnTo>
                  <a:pt x="89258" y="155415"/>
                </a:lnTo>
                <a:cubicBezTo>
                  <a:pt x="90309" y="150165"/>
                  <a:pt x="94509" y="145965"/>
                  <a:pt x="99759" y="145965"/>
                </a:cubicBezTo>
                <a:lnTo>
                  <a:pt x="152265" y="145965"/>
                </a:lnTo>
                <a:cubicBezTo>
                  <a:pt x="157515" y="145965"/>
                  <a:pt x="161715" y="150165"/>
                  <a:pt x="162765" y="155415"/>
                </a:cubicBezTo>
                <a:lnTo>
                  <a:pt x="165915" y="183768"/>
                </a:lnTo>
                <a:moveTo>
                  <a:pt x="157514" y="220523"/>
                </a:moveTo>
                <a:lnTo>
                  <a:pt x="157514" y="236274"/>
                </a:lnTo>
                <a:moveTo>
                  <a:pt x="94510" y="236274"/>
                </a:moveTo>
                <a:lnTo>
                  <a:pt x="94510" y="220523"/>
                </a:lnTo>
                <a:moveTo>
                  <a:pt x="0" y="0"/>
                </a:moveTo>
                <a:moveTo>
                  <a:pt x="181986" y="32553"/>
                </a:moveTo>
                <a:lnTo>
                  <a:pt x="176735" y="14701"/>
                </a:lnTo>
                <a:moveTo>
                  <a:pt x="0" y="0"/>
                </a:moveTo>
                <a:moveTo>
                  <a:pt x="75082" y="14701"/>
                </a:moveTo>
                <a:lnTo>
                  <a:pt x="69832" y="32553"/>
                </a:lnTo>
                <a:moveTo>
                  <a:pt x="0" y="0"/>
                </a:moveTo>
                <a:moveTo>
                  <a:pt x="202988" y="100809"/>
                </a:moveTo>
                <a:lnTo>
                  <a:pt x="191437" y="64056"/>
                </a:lnTo>
                <a:moveTo>
                  <a:pt x="0" y="0"/>
                </a:moveTo>
                <a:moveTo>
                  <a:pt x="48830" y="100809"/>
                </a:moveTo>
                <a:lnTo>
                  <a:pt x="60381" y="64056"/>
                </a:lnTo>
                <a:moveTo>
                  <a:pt x="0" y="0"/>
                </a:moveTo>
                <a:moveTo>
                  <a:pt x="212439" y="132313"/>
                </a:moveTo>
                <a:lnTo>
                  <a:pt x="222940" y="169067"/>
                </a:lnTo>
                <a:moveTo>
                  <a:pt x="0" y="0"/>
                </a:moveTo>
                <a:moveTo>
                  <a:pt x="28877" y="169067"/>
                </a:moveTo>
                <a:lnTo>
                  <a:pt x="39378" y="132313"/>
                </a:lnTo>
                <a:moveTo>
                  <a:pt x="0" y="0"/>
                </a:moveTo>
                <a:moveTo>
                  <a:pt x="243942" y="237323"/>
                </a:moveTo>
                <a:lnTo>
                  <a:pt x="232391" y="200570"/>
                </a:lnTo>
                <a:moveTo>
                  <a:pt x="0" y="0"/>
                </a:moveTo>
                <a:moveTo>
                  <a:pt x="7875" y="237323"/>
                </a:moveTo>
                <a:lnTo>
                  <a:pt x="19426" y="200570"/>
                </a:ln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010026" y="4507327"/>
            <a:ext cx="205820" cy="236273"/>
          </a:xfrm>
          <a:custGeom>
            <a:avLst/>
            <a:gdLst/>
            <a:ahLst/>
            <a:cxnLst/>
            <a:rect l="0" t="0" r="0" b="0"/>
            <a:pathLst>
              <a:path w="205820" h="236273">
                <a:moveTo>
                  <a:pt x="66156" y="78757"/>
                </a:moveTo>
                <a:lnTo>
                  <a:pt x="81908" y="78757"/>
                </a:lnTo>
                <a:moveTo>
                  <a:pt x="160666" y="78757"/>
                </a:moveTo>
                <a:lnTo>
                  <a:pt x="144914" y="78757"/>
                </a:lnTo>
                <a:moveTo>
                  <a:pt x="50404" y="110261"/>
                </a:moveTo>
                <a:lnTo>
                  <a:pt x="50404" y="126012"/>
                </a:lnTo>
                <a:moveTo>
                  <a:pt x="176417" y="110261"/>
                </a:moveTo>
                <a:lnTo>
                  <a:pt x="176417" y="126012"/>
                </a:lnTo>
                <a:moveTo>
                  <a:pt x="149114" y="0"/>
                </a:moveTo>
                <a:cubicBezTo>
                  <a:pt x="155415" y="0"/>
                  <a:pt x="161716" y="4200"/>
                  <a:pt x="163816" y="10501"/>
                </a:cubicBezTo>
                <a:lnTo>
                  <a:pt x="176417" y="47254"/>
                </a:lnTo>
                <a:lnTo>
                  <a:pt x="189018" y="67206"/>
                </a:lnTo>
                <a:cubicBezTo>
                  <a:pt x="191119" y="69306"/>
                  <a:pt x="192169" y="72457"/>
                  <a:pt x="192169" y="75607"/>
                </a:cubicBezTo>
                <a:lnTo>
                  <a:pt x="192169" y="94509"/>
                </a:lnTo>
                <a:cubicBezTo>
                  <a:pt x="192169" y="102910"/>
                  <a:pt x="184818" y="110261"/>
                  <a:pt x="176417" y="110261"/>
                </a:cubicBezTo>
                <a:lnTo>
                  <a:pt x="50404" y="110261"/>
                </a:lnTo>
                <a:cubicBezTo>
                  <a:pt x="42004" y="110261"/>
                  <a:pt x="34653" y="102910"/>
                  <a:pt x="34653" y="94509"/>
                </a:cubicBezTo>
                <a:lnTo>
                  <a:pt x="34653" y="75607"/>
                </a:lnTo>
                <a:cubicBezTo>
                  <a:pt x="34653" y="72457"/>
                  <a:pt x="35703" y="69306"/>
                  <a:pt x="37803" y="67206"/>
                </a:cubicBezTo>
                <a:lnTo>
                  <a:pt x="50404" y="47254"/>
                </a:lnTo>
                <a:lnTo>
                  <a:pt x="63006" y="10501"/>
                </a:lnTo>
                <a:cubicBezTo>
                  <a:pt x="65106" y="4200"/>
                  <a:pt x="71407" y="0"/>
                  <a:pt x="77707" y="0"/>
                </a:cubicBezTo>
                <a:lnTo>
                  <a:pt x="149114" y="0"/>
                </a:lnTo>
                <a:close/>
                <a:moveTo>
                  <a:pt x="176417" y="47254"/>
                </a:moveTo>
                <a:lnTo>
                  <a:pt x="50404" y="47254"/>
                </a:lnTo>
                <a:moveTo>
                  <a:pt x="32553" y="157515"/>
                </a:moveTo>
                <a:cubicBezTo>
                  <a:pt x="32553" y="157515"/>
                  <a:pt x="7350" y="160666"/>
                  <a:pt x="7350" y="177467"/>
                </a:cubicBezTo>
                <a:cubicBezTo>
                  <a:pt x="7350" y="199520"/>
                  <a:pt x="75607" y="185868"/>
                  <a:pt x="75607" y="214221"/>
                </a:cubicBezTo>
                <a:cubicBezTo>
                  <a:pt x="75607" y="236273"/>
                  <a:pt x="0" y="236273"/>
                  <a:pt x="0" y="236273"/>
                </a:cubicBezTo>
                <a:moveTo>
                  <a:pt x="162766" y="157515"/>
                </a:moveTo>
                <a:cubicBezTo>
                  <a:pt x="162766" y="157515"/>
                  <a:pt x="137563" y="160666"/>
                  <a:pt x="137563" y="177467"/>
                </a:cubicBezTo>
                <a:cubicBezTo>
                  <a:pt x="137563" y="199520"/>
                  <a:pt x="205820" y="185868"/>
                  <a:pt x="205820" y="214221"/>
                </a:cubicBezTo>
                <a:cubicBezTo>
                  <a:pt x="205820" y="236273"/>
                  <a:pt x="130213" y="236273"/>
                  <a:pt x="130213" y="236273"/>
                </a:cubicBez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4041828" y="4499452"/>
            <a:ext cx="242572" cy="234637"/>
          </a:xfrm>
          <a:custGeom>
            <a:avLst/>
            <a:gdLst/>
            <a:ahLst/>
            <a:cxnLst/>
            <a:rect l="0" t="0" r="0" b="0"/>
            <a:pathLst>
              <a:path w="242572" h="234637">
                <a:moveTo>
                  <a:pt x="0" y="0"/>
                </a:moveTo>
                <a:moveTo>
                  <a:pt x="116616" y="133571"/>
                </a:moveTo>
                <a:lnTo>
                  <a:pt x="131821" y="168035"/>
                </a:lnTo>
                <a:lnTo>
                  <a:pt x="159696" y="90491"/>
                </a:lnTo>
                <a:lnTo>
                  <a:pt x="82152" y="118366"/>
                </a:lnTo>
                <a:close/>
                <a:moveTo>
                  <a:pt x="47811" y="122148"/>
                </a:moveTo>
                <a:cubicBezTo>
                  <a:pt x="47805" y="78948"/>
                  <a:pt x="82823" y="43925"/>
                  <a:pt x="126023" y="43925"/>
                </a:cubicBezTo>
                <a:cubicBezTo>
                  <a:pt x="169222" y="43925"/>
                  <a:pt x="204241" y="78948"/>
                  <a:pt x="204235" y="122148"/>
                </a:cubicBezTo>
                <a:cubicBezTo>
                  <a:pt x="204241" y="165347"/>
                  <a:pt x="169222" y="200371"/>
                  <a:pt x="126023" y="200371"/>
                </a:cubicBezTo>
                <a:cubicBezTo>
                  <a:pt x="82823" y="200371"/>
                  <a:pt x="47805" y="165347"/>
                  <a:pt x="47811" y="122148"/>
                </a:cubicBezTo>
                <a:moveTo>
                  <a:pt x="211312" y="33015"/>
                </a:moveTo>
                <a:cubicBezTo>
                  <a:pt x="211312" y="24385"/>
                  <a:pt x="218308" y="17389"/>
                  <a:pt x="226938" y="17389"/>
                </a:cubicBezTo>
                <a:cubicBezTo>
                  <a:pt x="235568" y="17389"/>
                  <a:pt x="242563" y="24385"/>
                  <a:pt x="242563" y="33015"/>
                </a:cubicBezTo>
                <a:cubicBezTo>
                  <a:pt x="242563" y="41645"/>
                  <a:pt x="235568" y="48640"/>
                  <a:pt x="226938" y="48640"/>
                </a:cubicBezTo>
                <a:cubicBezTo>
                  <a:pt x="218308" y="48640"/>
                  <a:pt x="211312" y="41645"/>
                  <a:pt x="211312" y="33015"/>
                </a:cubicBezTo>
                <a:moveTo>
                  <a:pt x="40712" y="33015"/>
                </a:moveTo>
                <a:cubicBezTo>
                  <a:pt x="40712" y="41645"/>
                  <a:pt x="33716" y="48640"/>
                  <a:pt x="25087" y="48640"/>
                </a:cubicBezTo>
                <a:cubicBezTo>
                  <a:pt x="16457" y="48640"/>
                  <a:pt x="9461" y="41645"/>
                  <a:pt x="9461" y="33015"/>
                </a:cubicBezTo>
                <a:cubicBezTo>
                  <a:pt x="9461" y="24385"/>
                  <a:pt x="16457" y="17389"/>
                  <a:pt x="25087" y="17389"/>
                </a:cubicBezTo>
                <a:cubicBezTo>
                  <a:pt x="33716" y="17389"/>
                  <a:pt x="40712" y="24385"/>
                  <a:pt x="40712" y="33015"/>
                </a:cubicBezTo>
                <a:moveTo>
                  <a:pt x="0" y="0"/>
                </a:moveTo>
                <a:moveTo>
                  <a:pt x="85321" y="189019"/>
                </a:moveTo>
                <a:lnTo>
                  <a:pt x="69388" y="211552"/>
                </a:lnTo>
                <a:lnTo>
                  <a:pt x="9680" y="211551"/>
                </a:lnTo>
                <a:moveTo>
                  <a:pt x="0" y="0"/>
                </a:moveTo>
                <a:moveTo>
                  <a:pt x="242572" y="211552"/>
                </a:moveTo>
                <a:lnTo>
                  <a:pt x="187107" y="211551"/>
                </a:lnTo>
                <a:lnTo>
                  <a:pt x="169985" y="187213"/>
                </a:lnTo>
                <a:moveTo>
                  <a:pt x="40698" y="33010"/>
                </a:moveTo>
                <a:lnTo>
                  <a:pt x="69379" y="33010"/>
                </a:lnTo>
                <a:lnTo>
                  <a:pt x="84992" y="55294"/>
                </a:lnTo>
                <a:moveTo>
                  <a:pt x="0" y="0"/>
                </a:moveTo>
                <a:moveTo>
                  <a:pt x="167031" y="55458"/>
                </a:moveTo>
                <a:lnTo>
                  <a:pt x="182635" y="33010"/>
                </a:lnTo>
                <a:lnTo>
                  <a:pt x="211317" y="33010"/>
                </a:lnTo>
                <a:moveTo>
                  <a:pt x="0" y="0"/>
                </a:moveTo>
                <a:moveTo>
                  <a:pt x="219476" y="234637"/>
                </a:moveTo>
                <a:lnTo>
                  <a:pt x="242562" y="211552"/>
                </a:lnTo>
                <a:lnTo>
                  <a:pt x="219476" y="188465"/>
                </a:lnTo>
                <a:moveTo>
                  <a:pt x="32549" y="234637"/>
                </a:moveTo>
                <a:lnTo>
                  <a:pt x="9462" y="211552"/>
                </a:lnTo>
                <a:lnTo>
                  <a:pt x="32549" y="188465"/>
                </a:lnTo>
              </a:path>
            </a:pathLst>
          </a:custGeom>
          <a:noFill/>
          <a:ln w="7875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469</Words>
  <Application>Microsoft Office PowerPoint</Application>
  <PresentationFormat>화면 슬라이드 쇼(4:3)</PresentationFormat>
  <Paragraphs>88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Arial</vt:lpstr>
      <vt:lpstr>Calibri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박정우</dc:creator>
  <cp:keywords/>
  <dc:description>generated using python-pptx</dc:description>
  <cp:lastModifiedBy>박정우</cp:lastModifiedBy>
  <cp:revision>49</cp:revision>
  <dcterms:created xsi:type="dcterms:W3CDTF">2013-01-27T09:14:16Z</dcterms:created>
  <dcterms:modified xsi:type="dcterms:W3CDTF">2025-08-05T08:05:52Z</dcterms:modified>
  <cp:category/>
</cp:coreProperties>
</file>